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70" r:id="rId12"/>
    <p:sldId id="271" r:id="rId13"/>
    <p:sldId id="272" r:id="rId14"/>
    <p:sldId id="273" r:id="rId15"/>
    <p:sldId id="274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6" r:id="rId25"/>
    <p:sldId id="267" r:id="rId26"/>
    <p:sldId id="268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82" d="100"/>
          <a:sy n="82" d="100"/>
        </p:scale>
        <p:origin x="108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5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7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8460432" y="4948014"/>
            <a:ext cx="683568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특별한 동작 없이 회원가입 페이지임을 표시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우편번호 </a:t>
            </a:r>
            <a:r>
              <a:rPr lang="ko-KR" altLang="en-US" dirty="0" err="1" smtClean="0"/>
              <a:t>검색창으로</a:t>
            </a:r>
            <a:r>
              <a:rPr lang="ko-KR" altLang="en-US" dirty="0" smtClean="0"/>
              <a:t> 넘어감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우편번호 </a:t>
            </a:r>
            <a:r>
              <a:rPr lang="ko-KR" altLang="en-US" dirty="0" err="1" smtClean="0"/>
              <a:t>검색창은</a:t>
            </a:r>
            <a:r>
              <a:rPr lang="ko-KR" altLang="en-US" dirty="0" smtClean="0"/>
              <a:t> 링크로 해결할 수 있는지 알아본 후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따로 만들지 말지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약관 선택하기 체크박스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약관 모두 선택하기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제외한 글자는 클릭하면 해당하는 약관 상세 페이지로 전환되게 링크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표시 없는 부분은 필수 체크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필수 정보가 모두 입력되면 클릭했을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.’ </a:t>
            </a:r>
            <a:r>
              <a:rPr lang="ko-KR" altLang="en-US" dirty="0" err="1" smtClean="0"/>
              <a:t>멘트</a:t>
            </a:r>
            <a:r>
              <a:rPr lang="ko-KR" altLang="en-US" dirty="0" smtClean="0"/>
              <a:t>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정보 모두 입력하지 않았을 때는 회색으로 표시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회원가입 페이지에서 메인화면으로 나갈 수 있는 버튼이 필요함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주소지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제외한 모든 정보가 필수 정보로 표시되어야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" y="284304"/>
            <a:ext cx="6864356" cy="485919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93672" y="366430"/>
            <a:ext cx="1030256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20072" y="1635647"/>
            <a:ext cx="360040" cy="144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76056" y="14196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9892" y="29527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07904" y="3075806"/>
            <a:ext cx="208823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9616" y="4371950"/>
            <a:ext cx="198836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31604" y="42099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21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설문 중단 버튼 정도는 있는게 좋을 것 같음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설문 내용에 따라 하나만 선택하면 되는 케이스와 복수 문항 선택하는 케이스로 나눠서 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선택된 문항은 </a:t>
            </a:r>
            <a:r>
              <a:rPr lang="en-US" altLang="ko-KR" dirty="0" smtClean="0"/>
              <a:t>[3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다음 버튼과 같이 색깔이 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해당사항이 없는 설문의 경우 해당사항 없음 버튼을 추가해줘야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경우에도 선택한 내용이 없으면 설문이 다음 페이지로 넘어갈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 체크한 설문까지는 </a:t>
            </a:r>
            <a:r>
              <a:rPr lang="en-US" altLang="ko-KR" dirty="0" smtClean="0"/>
              <a:t>[&lt;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버튼으로 돌아가기 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수정사항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로고 변경할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설문 예시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9784"/>
            <a:ext cx="6876255" cy="486371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635896" y="314017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55876" y="1921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3788" y="1203598"/>
            <a:ext cx="1692188" cy="1128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46040" y="3291830"/>
            <a:ext cx="1709936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8028" y="30976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38028" y="105178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795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장바구니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083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장바구니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 담겼을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219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 9p </a:t>
            </a:r>
            <a:r>
              <a:rPr lang="ko-KR" altLang="en-US" dirty="0" smtClean="0"/>
              <a:t>화면으로 넘어감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 모음</a:t>
            </a:r>
            <a:r>
              <a:rPr lang="en-US" altLang="ko-KR" dirty="0" smtClean="0"/>
              <a:t>[3</a:t>
            </a:r>
            <a:r>
              <a:rPr lang="ko-KR" altLang="en-US" dirty="0" smtClean="0"/>
              <a:t>번 표시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</a:t>
            </a:r>
            <a:r>
              <a:rPr lang="en-US" altLang="ko-KR" dirty="0" smtClean="0"/>
              <a:t>(15p)</a:t>
            </a:r>
            <a:r>
              <a:rPr lang="ko-KR" altLang="en-US" dirty="0" smtClean="0"/>
              <a:t>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전환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 모음</a:t>
            </a:r>
            <a:r>
              <a:rPr lang="en-US" altLang="ko-KR" dirty="0"/>
              <a:t>[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표시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영역만 스크롤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클릭 시 후기 페이지</a:t>
            </a:r>
            <a:r>
              <a:rPr lang="en-US" altLang="ko-KR" dirty="0" smtClean="0"/>
              <a:t>(17p)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" y="338946"/>
            <a:ext cx="6877926" cy="480455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1684097"/>
            <a:ext cx="383635" cy="3835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4020" y="2571750"/>
            <a:ext cx="847620" cy="141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84377" y="3771496"/>
            <a:ext cx="691879" cy="674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5206" y="960763"/>
            <a:ext cx="986874" cy="51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65575" y="1692739"/>
            <a:ext cx="762949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512" y="156363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536" y="2499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076365" y="367300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96136" y="155964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63416" y="869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상품 상세 페이지는 사이즈 문제로 </a:t>
            </a:r>
            <a:r>
              <a:rPr lang="en-US" altLang="ko-KR" dirty="0" smtClean="0"/>
              <a:t>15p, 16p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이미지</a:t>
            </a:r>
            <a:r>
              <a:rPr lang="en-US" altLang="ko-KR" dirty="0" smtClean="0"/>
              <a:t>. [3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번이 기본값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 넘김 없음</a:t>
            </a:r>
            <a:r>
              <a:rPr lang="en-US" altLang="ko-KR" dirty="0" smtClean="0"/>
              <a:t>. [3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누르면 사진 넘어감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넘어간 페이지만 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 표시는 삭제할지 말지 결정해야 함</a:t>
            </a:r>
            <a:r>
              <a:rPr lang="en-US" altLang="ko-KR" dirty="0" smtClean="0"/>
              <a:t>). </a:t>
            </a:r>
          </a:p>
          <a:p>
            <a:r>
              <a:rPr lang="ko-KR" altLang="en-US" dirty="0" smtClean="0"/>
              <a:t>상품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정도만 넣는게 적당할 듯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이상이면 </a:t>
            </a:r>
            <a:r>
              <a:rPr lang="en-US" altLang="ko-KR" dirty="0" smtClean="0"/>
              <a:t>[2</a:t>
            </a:r>
            <a:r>
              <a:rPr lang="ko-KR" altLang="en-US" dirty="0" smtClean="0"/>
              <a:t>번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 페이지 표시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[2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사진이 클릭한 이미지로 변경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상품이 받은 </a:t>
            </a:r>
            <a:r>
              <a:rPr lang="ko-KR" altLang="en-US" dirty="0" err="1" smtClean="0"/>
              <a:t>별점과</a:t>
            </a:r>
            <a:r>
              <a:rPr lang="ko-KR" altLang="en-US" dirty="0" smtClean="0"/>
              <a:t> 후기를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후기가 없는 경우 회색 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0/5</a:t>
            </a:r>
            <a:r>
              <a:rPr lang="ko-KR" altLang="en-US" dirty="0" smtClean="0"/>
              <a:t>가 표시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후기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상품 설명은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줄까지 표시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최소값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고정</a:t>
            </a:r>
            <a:r>
              <a:rPr lang="en-US" altLang="ko-KR" dirty="0" smtClean="0"/>
              <a:t>. (-), (+) </a:t>
            </a:r>
            <a:r>
              <a:rPr lang="ko-KR" altLang="en-US" dirty="0" smtClean="0"/>
              <a:t>버튼으로 수량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수량 직접 입력 가능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화면에서 잘린 부분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장바구니 담기 버튼이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장바구니 담기 버튼을 누르면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장바구니에 담겼습니다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장바구니로 이동하시겠습니까</a:t>
            </a:r>
            <a:r>
              <a:rPr lang="en-US" altLang="ko-KR" dirty="0" smtClean="0"/>
              <a:t>?‘ </a:t>
            </a:r>
            <a:r>
              <a:rPr lang="ko-KR" altLang="en-US" dirty="0" smtClean="0"/>
              <a:t>팝업으로 표시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팝업창에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장바구니이동</a:t>
            </a:r>
            <a:r>
              <a:rPr lang="en-US" altLang="ko-KR" dirty="0" smtClean="0"/>
              <a:t>] , [</a:t>
            </a:r>
            <a:r>
              <a:rPr lang="ko-KR" altLang="en-US" dirty="0" smtClean="0"/>
              <a:t>계속 쇼핑하기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만들기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장바구니이동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누르면 </a:t>
            </a:r>
            <a:r>
              <a:rPr lang="en-US" altLang="ko-KR" dirty="0" smtClean="0"/>
              <a:t>13p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계속 쇼핑하기 버튼 누르면 </a:t>
            </a:r>
            <a:r>
              <a:rPr lang="en-US" altLang="ko-KR" dirty="0" smtClean="0"/>
              <a:t>14p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상세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87624" y="1275606"/>
            <a:ext cx="2664296" cy="3240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35896" y="11756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9612" y="44518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06014" y="4603720"/>
            <a:ext cx="639688" cy="639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6" y="1851670"/>
            <a:ext cx="15121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64088" y="4371810"/>
            <a:ext cx="962102" cy="27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45496" y="4984145"/>
            <a:ext cx="2170720" cy="27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37484" y="16965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44955" y="208113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6754" y="48155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2236287"/>
            <a:ext cx="1872208" cy="27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43703" y="4181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214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상품 상세 설명이 표시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상세설명</a:t>
            </a:r>
            <a:r>
              <a:rPr lang="en-US" altLang="ko-KR" dirty="0" smtClean="0"/>
              <a:t>[1-1]] </a:t>
            </a:r>
            <a:r>
              <a:rPr lang="ko-KR" altLang="en-US" dirty="0" smtClean="0"/>
              <a:t>버튼 누르면 하단으로 숨겨진 페이지가 펼쳐지면서 상세 정보가 표시됨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해당 상품 개별 후기나 해당 상품이 포함된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최근 후기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18p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상세 페이지</a:t>
            </a:r>
            <a:r>
              <a:rPr lang="en-US" altLang="ko-KR" dirty="0" smtClean="0"/>
              <a:t>(</a:t>
            </a:r>
            <a:r>
              <a:rPr lang="ko-KR" altLang="en-US" dirty="0"/>
              <a:t>하</a:t>
            </a:r>
            <a:r>
              <a:rPr lang="ko-KR" altLang="en-US" dirty="0" smtClean="0"/>
              <a:t>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46"/>
            <a:ext cx="6876256" cy="485925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45686" y="29248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894" y="298827"/>
            <a:ext cx="5148302" cy="1840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2643758"/>
            <a:ext cx="100811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9612" y="248224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87624" y="2014195"/>
            <a:ext cx="288032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1-1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422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상단 </a:t>
            </a:r>
            <a:r>
              <a:rPr lang="en-US" altLang="ko-KR" dirty="0" err="1" smtClean="0"/>
              <a:t>navi</a:t>
            </a:r>
            <a:r>
              <a:rPr lang="ko-KR" altLang="en-US" dirty="0" smtClean="0"/>
              <a:t>영역 바탕색 지우기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후기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9"/>
            <a:ext cx="6876256" cy="486811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590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뒤로 가기 버튼이 필요할 듯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뒤로 가기 버튼 클릭하면 후기 페이지</a:t>
            </a:r>
            <a:r>
              <a:rPr lang="en-US" altLang="ko-KR" dirty="0" smtClean="0"/>
              <a:t>(17p) 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후기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3994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고객센터 메인 페이지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139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자주 묻는 질문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57"/>
            <a:ext cx="6876256" cy="486324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106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비회원 질문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098"/>
            <a:ext cx="6876256" cy="486440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784926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618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881039" y="2391827"/>
            <a:ext cx="1224135" cy="2412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43242" y="477349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메인 페이지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4" idx="2"/>
          </p:cNvCxnSpPr>
          <p:nvPr/>
        </p:nvCxnSpPr>
        <p:spPr>
          <a:xfrm flipH="1">
            <a:off x="859750" y="2431802"/>
            <a:ext cx="11842" cy="7958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2065" y="21586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스토어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>
            <a:off x="6100757" y="937033"/>
            <a:ext cx="762957" cy="3025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100757" y="937033"/>
            <a:ext cx="762957" cy="588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01912" y="301167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상품상세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endCxn id="58" idx="0"/>
          </p:cNvCxnSpPr>
          <p:nvPr/>
        </p:nvCxnSpPr>
        <p:spPr>
          <a:xfrm>
            <a:off x="2179106" y="2405191"/>
            <a:ext cx="15851" cy="18918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87820" y="215191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992291" y="3461774"/>
            <a:ext cx="1052416" cy="2020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후기 상세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구독자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>
            <a:stCxn id="147" idx="2"/>
          </p:cNvCxnSpPr>
          <p:nvPr/>
        </p:nvCxnSpPr>
        <p:spPr>
          <a:xfrm>
            <a:off x="3650375" y="2431802"/>
            <a:ext cx="8345" cy="9755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3060848" y="21586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3206014" y="26788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3206014" y="301167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자주 묻는 질문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891238" y="129844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장바구니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1995707" y="222978"/>
            <a:ext cx="866429" cy="3083362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21703" y="8004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Login(user icon)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0" name="직선 연결선 269"/>
          <p:cNvCxnSpPr>
            <a:stCxn id="271" idx="2"/>
          </p:cNvCxnSpPr>
          <p:nvPr/>
        </p:nvCxnSpPr>
        <p:spPr>
          <a:xfrm>
            <a:off x="6473048" y="2374795"/>
            <a:ext cx="20058" cy="21029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5883521" y="210162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마이 페이지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5985087" y="252896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추천 결과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6015031" y="32955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결제 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206014" y="336237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비회원 주문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737119" y="4296992"/>
            <a:ext cx="915675" cy="2884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후기 작성 페이지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33651" y="100508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설문 참여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꺾인 연결선 69"/>
          <p:cNvCxnSpPr/>
          <p:nvPr/>
        </p:nvCxnSpPr>
        <p:spPr>
          <a:xfrm flipV="1">
            <a:off x="7779389" y="1123999"/>
            <a:ext cx="364360" cy="1448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 bwMode="auto">
          <a:xfrm>
            <a:off x="8155019" y="104409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약관 상세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998425" y="3807562"/>
            <a:ext cx="1053848" cy="202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후기 일반 구매자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0" name="직선 연결선 239"/>
          <p:cNvCxnSpPr>
            <a:stCxn id="134" idx="3"/>
          </p:cNvCxnSpPr>
          <p:nvPr/>
        </p:nvCxnSpPr>
        <p:spPr>
          <a:xfrm>
            <a:off x="2044707" y="3562804"/>
            <a:ext cx="15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043338" y="3910240"/>
            <a:ext cx="159616" cy="1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31" idx="0"/>
          </p:cNvCxnSpPr>
          <p:nvPr/>
        </p:nvCxnSpPr>
        <p:spPr>
          <a:xfrm>
            <a:off x="2177347" y="1757805"/>
            <a:ext cx="0" cy="39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983355" y="1760300"/>
            <a:ext cx="3975982" cy="2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409268" y="1790402"/>
            <a:ext cx="0" cy="29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 bwMode="auto">
          <a:xfrm>
            <a:off x="6015031" y="366841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쿠폰함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6024396" y="402120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후기 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6024396" y="444119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 정보관리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>
            <a:off x="7959337" y="1798526"/>
            <a:ext cx="2232" cy="2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7369810" y="2084589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관리자페이지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4" name="직선 연결선 263"/>
          <p:cNvCxnSpPr>
            <a:stCxn id="152" idx="2"/>
          </p:cNvCxnSpPr>
          <p:nvPr/>
        </p:nvCxnSpPr>
        <p:spPr>
          <a:xfrm>
            <a:off x="7959337" y="2357763"/>
            <a:ext cx="0" cy="103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 bwMode="auto">
          <a:xfrm>
            <a:off x="7488414" y="263697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7481087" y="299364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모서리가 둥근 직사각형 161"/>
          <p:cNvSpPr/>
          <p:nvPr/>
        </p:nvSpPr>
        <p:spPr bwMode="auto">
          <a:xfrm>
            <a:off x="7481087" y="330644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7" name="직선 연결선 276"/>
          <p:cNvCxnSpPr>
            <a:endCxn id="63" idx="3"/>
          </p:cNvCxnSpPr>
          <p:nvPr/>
        </p:nvCxnSpPr>
        <p:spPr>
          <a:xfrm flipH="1" flipV="1">
            <a:off x="3112705" y="1141673"/>
            <a:ext cx="857898" cy="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endCxn id="214" idx="1"/>
          </p:cNvCxnSpPr>
          <p:nvPr/>
        </p:nvCxnSpPr>
        <p:spPr>
          <a:xfrm flipV="1">
            <a:off x="3970603" y="937033"/>
            <a:ext cx="951100" cy="1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endCxn id="156" idx="1"/>
          </p:cNvCxnSpPr>
          <p:nvPr/>
        </p:nvCxnSpPr>
        <p:spPr>
          <a:xfrm>
            <a:off x="3983355" y="1430643"/>
            <a:ext cx="907883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80" idx="3"/>
            <a:endCxn id="175" idx="1"/>
          </p:cNvCxnSpPr>
          <p:nvPr/>
        </p:nvCxnSpPr>
        <p:spPr>
          <a:xfrm>
            <a:off x="7779389" y="1525352"/>
            <a:ext cx="2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모서리가 둥근 직사각형 174"/>
          <p:cNvSpPr/>
          <p:nvPr/>
        </p:nvSpPr>
        <p:spPr bwMode="auto">
          <a:xfrm>
            <a:off x="8033929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6013548" y="293275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정기구독관리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>
            <a:stCxn id="128" idx="3"/>
          </p:cNvCxnSpPr>
          <p:nvPr/>
        </p:nvCxnSpPr>
        <p:spPr>
          <a:xfrm>
            <a:off x="6940071" y="4549211"/>
            <a:ext cx="24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 bwMode="auto">
          <a:xfrm>
            <a:off x="7181918" y="444119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회원탈퇴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>
            <a:off x="3970603" y="781974"/>
            <a:ext cx="0" cy="97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 bwMode="auto">
          <a:xfrm>
            <a:off x="653616" y="104409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설문 완료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8" name="직선 연결선 227"/>
          <p:cNvCxnSpPr>
            <a:stCxn id="85" idx="3"/>
            <a:endCxn id="63" idx="1"/>
          </p:cNvCxnSpPr>
          <p:nvPr/>
        </p:nvCxnSpPr>
        <p:spPr>
          <a:xfrm flipV="1">
            <a:off x="1569291" y="1141673"/>
            <a:ext cx="364360" cy="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52" idx="3"/>
          </p:cNvCxnSpPr>
          <p:nvPr/>
        </p:nvCxnSpPr>
        <p:spPr>
          <a:xfrm>
            <a:off x="4121689" y="3470384"/>
            <a:ext cx="118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 bwMode="auto">
          <a:xfrm>
            <a:off x="4243477" y="336237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비회원용</a:t>
            </a:r>
            <a:r>
              <a:rPr lang="ko-KR" altLang="en-US" sz="900" dirty="0" smtClean="0">
                <a:latin typeface="+mn-ea"/>
              </a:rPr>
              <a:t> 약관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808" y="4371752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로고를 클릭하면 메인 화면으로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클릭 시 고객센터 페이지</a:t>
            </a:r>
            <a:r>
              <a:rPr lang="en-US" altLang="ko-KR" dirty="0" smtClean="0"/>
              <a:t>(19p)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클릭하면 장바구니로 이동</a:t>
            </a:r>
            <a:r>
              <a:rPr lang="en-US" altLang="ko-KR" dirty="0" smtClean="0"/>
              <a:t>. </a:t>
            </a:r>
            <a:r>
              <a:rPr lang="ko-KR" altLang="en-US" dirty="0"/>
              <a:t>상</a:t>
            </a:r>
            <a:r>
              <a:rPr lang="ko-KR" altLang="en-US" dirty="0" smtClean="0"/>
              <a:t>품이 없는 경우</a:t>
            </a:r>
            <a:r>
              <a:rPr lang="en-US" altLang="ko-KR" dirty="0" smtClean="0"/>
              <a:t>(12p), </a:t>
            </a:r>
            <a:r>
              <a:rPr lang="ko-KR" altLang="en-US" dirty="0" smtClean="0"/>
              <a:t>담아놓은 상품이 있는 경우</a:t>
            </a:r>
            <a:r>
              <a:rPr lang="en-US" altLang="ko-KR" dirty="0" smtClean="0"/>
              <a:t>(13p).</a:t>
            </a:r>
          </a:p>
          <a:p>
            <a:r>
              <a:rPr lang="ko-KR" altLang="en-US" dirty="0" smtClean="0"/>
              <a:t>클릭하면 로그인 페이지로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클릭하면 설문 조사 페이지</a:t>
            </a:r>
            <a:r>
              <a:rPr lang="en-US" altLang="ko-KR" dirty="0" smtClean="0"/>
              <a:t>(11p)</a:t>
            </a:r>
            <a:r>
              <a:rPr lang="ko-KR" altLang="en-US" dirty="0" smtClean="0"/>
              <a:t>로 넘어감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클릭하면 스토어 페이지</a:t>
            </a:r>
            <a:r>
              <a:rPr lang="en-US" altLang="ko-KR" dirty="0" smtClean="0"/>
              <a:t>(14p)</a:t>
            </a:r>
            <a:r>
              <a:rPr lang="ko-KR" altLang="en-US" dirty="0" smtClean="0"/>
              <a:t>로 전환</a:t>
            </a:r>
            <a:endParaRPr lang="en-US" altLang="ko-KR" dirty="0" smtClean="0"/>
          </a:p>
          <a:p>
            <a:r>
              <a:rPr lang="ko-KR" altLang="en-US" dirty="0" smtClean="0"/>
              <a:t>사이트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홍보 이미지</a:t>
            </a:r>
            <a:r>
              <a:rPr lang="en-US" altLang="ko-KR" dirty="0" smtClean="0"/>
              <a:t>, 3~5</a:t>
            </a:r>
            <a:r>
              <a:rPr lang="ko-KR" altLang="en-US" dirty="0" smtClean="0"/>
              <a:t>페이지가 화면 내에서 교체</a:t>
            </a:r>
            <a:r>
              <a:rPr lang="en-US" altLang="ko-KR" dirty="0" smtClean="0"/>
              <a:t>. 5~10</a:t>
            </a:r>
            <a:r>
              <a:rPr lang="ko-KR" altLang="en-US" dirty="0" smtClean="0"/>
              <a:t>초마다 자동으로 넘어감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직접 넘길 수 있게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화살표 있는 페이지 표시 요소 추가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홍보용 아닌 어울리는 이미지 삽입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12p</a:t>
            </a:r>
            <a:r>
              <a:rPr lang="ko-KR" altLang="en-US" dirty="0" smtClean="0"/>
              <a:t>하단에 있는 </a:t>
            </a:r>
            <a:r>
              <a:rPr lang="en-US" altLang="ko-KR" dirty="0" smtClean="0"/>
              <a:t>footer</a:t>
            </a:r>
            <a:r>
              <a:rPr lang="ko-KR" altLang="en-US" dirty="0" smtClean="0"/>
              <a:t>동일하게 사용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262549"/>
            <a:ext cx="6876256" cy="48760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15816" y="416302"/>
            <a:ext cx="1008112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71800" y="2542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71878" y="446612"/>
            <a:ext cx="18647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36096" y="434093"/>
            <a:ext cx="504056" cy="180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3613" y="391064"/>
            <a:ext cx="199256" cy="266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40152" y="2114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12463" y="2674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92080" y="2550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3075806"/>
            <a:ext cx="122413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9952" y="3075806"/>
            <a:ext cx="122413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21570" y="2903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83668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95636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2438" y="3291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7846" y="44439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9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9231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1416</Words>
  <Application>Microsoft Office PowerPoint</Application>
  <PresentationFormat>화면 슬라이드 쇼(16:9)</PresentationFormat>
  <Paragraphs>305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타이틀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Pill수 메인 페이지</vt:lpstr>
      <vt:lpstr>Pill수 회원가입 페이지</vt:lpstr>
      <vt:lpstr>Pill수 설문 예시 페이지</vt:lpstr>
      <vt:lpstr>Pill수 장바구니(비었을 때)</vt:lpstr>
      <vt:lpstr>Pill수 장바구니(제품 담겼을 때)</vt:lpstr>
      <vt:lpstr>Pill수 스토어 메인 페이지</vt:lpstr>
      <vt:lpstr>Pill수 스토어 상세 페이지(상단)</vt:lpstr>
      <vt:lpstr>Pill수 스토어 상세 페이지(하단)</vt:lpstr>
      <vt:lpstr>Pill수 후기 메인 페이지</vt:lpstr>
      <vt:lpstr>Pill수 후기 메인 페이지</vt:lpstr>
      <vt:lpstr>Pill수 고객센터 메인 페이지(+ 공지사항)</vt:lpstr>
      <vt:lpstr>Pill수 자주 묻는 질문</vt:lpstr>
      <vt:lpstr>Pill수 비회원 질문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admin</cp:lastModifiedBy>
  <cp:revision>126</cp:revision>
  <dcterms:created xsi:type="dcterms:W3CDTF">2006-10-05T04:04:58Z</dcterms:created>
  <dcterms:modified xsi:type="dcterms:W3CDTF">2023-09-15T08:33:59Z</dcterms:modified>
</cp:coreProperties>
</file>