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5E67E4-4F03-47E0-A239-397C712EADB6}" type="doc">
      <dgm:prSet loTypeId="urn:microsoft.com/office/officeart/2005/8/layout/cycle2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322166C-2520-4ABE-86A7-11D536FF1136}">
      <dgm:prSet phldrT="[Text]"/>
      <dgm:spPr/>
      <dgm:t>
        <a:bodyPr/>
        <a:lstStyle/>
        <a:p>
          <a:r>
            <a:rPr lang="en-US" dirty="0"/>
            <a:t>Service selection</a:t>
          </a:r>
        </a:p>
      </dgm:t>
    </dgm:pt>
    <dgm:pt modelId="{77F6DFDA-CC36-4ECC-BCC2-FFBC4628B871}" type="parTrans" cxnId="{5B15819F-9324-4705-AA70-ED18F96E173F}">
      <dgm:prSet/>
      <dgm:spPr/>
      <dgm:t>
        <a:bodyPr/>
        <a:lstStyle/>
        <a:p>
          <a:endParaRPr lang="en-US"/>
        </a:p>
      </dgm:t>
    </dgm:pt>
    <dgm:pt modelId="{92DED91C-27AD-403B-B7EB-4CAFCEDE57CE}" type="sibTrans" cxnId="{5B15819F-9324-4705-AA70-ED18F96E173F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A27AD5B3-0E62-4F54-A0D5-CF92B3BF549D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1FD00842-2E1B-4A94-8C76-C0CAE90B5F74}" type="parTrans" cxnId="{26AAA6D3-0DD1-4B70-889D-1293E6E39FA7}">
      <dgm:prSet/>
      <dgm:spPr/>
      <dgm:t>
        <a:bodyPr/>
        <a:lstStyle/>
        <a:p>
          <a:endParaRPr lang="en-US"/>
        </a:p>
      </dgm:t>
    </dgm:pt>
    <dgm:pt modelId="{AFD2A733-C45F-46EF-9BB8-7AC8C2F0D384}" type="sibTrans" cxnId="{26AAA6D3-0DD1-4B70-889D-1293E6E39FA7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B936F4E5-2D63-4F91-8518-0E6A43F7B1B9}">
      <dgm:prSet phldrT="[Text]"/>
      <dgm:spPr/>
      <dgm:t>
        <a:bodyPr/>
        <a:lstStyle/>
        <a:p>
          <a:r>
            <a:rPr lang="en-US" dirty="0"/>
            <a:t>Results &amp; scoring</a:t>
          </a:r>
        </a:p>
      </dgm:t>
    </dgm:pt>
    <dgm:pt modelId="{8FBF10B8-E5A5-46AA-83D3-483C6C8D09E4}" type="parTrans" cxnId="{42B65BE2-D785-4F35-AB83-101C308FEE93}">
      <dgm:prSet/>
      <dgm:spPr/>
      <dgm:t>
        <a:bodyPr/>
        <a:lstStyle/>
        <a:p>
          <a:endParaRPr lang="en-US"/>
        </a:p>
      </dgm:t>
    </dgm:pt>
    <dgm:pt modelId="{2CDA19D2-BFA3-4D90-82A4-4A55C51023F1}" type="sibTrans" cxnId="{42B65BE2-D785-4F35-AB83-101C308FEE93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E05D22F0-7F5E-4BDA-A756-284B07C52EB3}">
      <dgm:prSet phldrT="[Text]"/>
      <dgm:spPr/>
      <dgm:t>
        <a:bodyPr/>
        <a:lstStyle/>
        <a:p>
          <a:r>
            <a:rPr lang="en-US" dirty="0"/>
            <a:t>Artefacts Extraction</a:t>
          </a:r>
        </a:p>
      </dgm:t>
    </dgm:pt>
    <dgm:pt modelId="{FC757F44-9543-4298-AF5B-82806D5B6EFA}" type="parTrans" cxnId="{567DB903-6E32-4973-8B96-B2AE9A56BDA5}">
      <dgm:prSet/>
      <dgm:spPr/>
      <dgm:t>
        <a:bodyPr/>
        <a:lstStyle/>
        <a:p>
          <a:endParaRPr lang="en-US"/>
        </a:p>
      </dgm:t>
    </dgm:pt>
    <dgm:pt modelId="{71AA59D4-9633-46F2-96C1-33E5E7A0AC8D}" type="sibTrans" cxnId="{567DB903-6E32-4973-8B96-B2AE9A56BDA5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2BA20D24-A339-4C45-A346-24CD83B299A4}">
      <dgm:prSet phldrT="[Text]"/>
      <dgm:spPr/>
      <dgm:t>
        <a:bodyPr/>
        <a:lstStyle/>
        <a:p>
          <a:r>
            <a:rPr lang="en-US" dirty="0"/>
            <a:t>File type detection</a:t>
          </a:r>
        </a:p>
      </dgm:t>
    </dgm:pt>
    <dgm:pt modelId="{38D81573-3AD2-46EA-9A41-BC9B34DFEA40}" type="parTrans" cxnId="{BD4D9983-F68D-4B3F-BB96-33AA6F8E53A9}">
      <dgm:prSet/>
      <dgm:spPr/>
      <dgm:t>
        <a:bodyPr/>
        <a:lstStyle/>
        <a:p>
          <a:endParaRPr lang="en-US"/>
        </a:p>
      </dgm:t>
    </dgm:pt>
    <dgm:pt modelId="{F9FF08E3-D695-4D5C-B0F7-7A89D4043D95}" type="sibTrans" cxnId="{BD4D9983-F68D-4B3F-BB96-33AA6F8E53A9}">
      <dgm:prSet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/>
        </a:p>
      </dgm:t>
    </dgm:pt>
    <dgm:pt modelId="{E104DACD-CE47-453B-9794-9033E7D6BFDD}" type="pres">
      <dgm:prSet presAssocID="{055E67E4-4F03-47E0-A239-397C712EADB6}" presName="cycle" presStyleCnt="0">
        <dgm:presLayoutVars>
          <dgm:dir/>
          <dgm:resizeHandles val="exact"/>
        </dgm:presLayoutVars>
      </dgm:prSet>
      <dgm:spPr/>
    </dgm:pt>
    <dgm:pt modelId="{53992A1E-4A2D-4F11-88B3-B48062CBBE79}" type="pres">
      <dgm:prSet presAssocID="{4322166C-2520-4ABE-86A7-11D536FF1136}" presName="node" presStyleLbl="node1" presStyleIdx="0" presStyleCnt="5">
        <dgm:presLayoutVars>
          <dgm:bulletEnabled val="1"/>
        </dgm:presLayoutVars>
      </dgm:prSet>
      <dgm:spPr/>
    </dgm:pt>
    <dgm:pt modelId="{24AA2464-3548-4D5E-88D2-B56886C888BD}" type="pres">
      <dgm:prSet presAssocID="{92DED91C-27AD-403B-B7EB-4CAFCEDE57CE}" presName="sibTrans" presStyleLbl="sibTrans2D1" presStyleIdx="0" presStyleCnt="5"/>
      <dgm:spPr/>
    </dgm:pt>
    <dgm:pt modelId="{6A87733D-91B2-4367-880A-8912ADA4665B}" type="pres">
      <dgm:prSet presAssocID="{92DED91C-27AD-403B-B7EB-4CAFCEDE57CE}" presName="connectorText" presStyleLbl="sibTrans2D1" presStyleIdx="0" presStyleCnt="5"/>
      <dgm:spPr/>
    </dgm:pt>
    <dgm:pt modelId="{74D8AE32-F075-45A6-A358-C23BF012BFE9}" type="pres">
      <dgm:prSet presAssocID="{A27AD5B3-0E62-4F54-A0D5-CF92B3BF549D}" presName="node" presStyleLbl="node1" presStyleIdx="1" presStyleCnt="5">
        <dgm:presLayoutVars>
          <dgm:bulletEnabled val="1"/>
        </dgm:presLayoutVars>
      </dgm:prSet>
      <dgm:spPr/>
    </dgm:pt>
    <dgm:pt modelId="{B60463DA-B474-4A54-9DA1-D9140F458BEC}" type="pres">
      <dgm:prSet presAssocID="{AFD2A733-C45F-46EF-9BB8-7AC8C2F0D384}" presName="sibTrans" presStyleLbl="sibTrans2D1" presStyleIdx="1" presStyleCnt="5"/>
      <dgm:spPr/>
    </dgm:pt>
    <dgm:pt modelId="{F40EAAE5-DCC2-4CE7-8CC3-353588165D9E}" type="pres">
      <dgm:prSet presAssocID="{AFD2A733-C45F-46EF-9BB8-7AC8C2F0D384}" presName="connectorText" presStyleLbl="sibTrans2D1" presStyleIdx="1" presStyleCnt="5"/>
      <dgm:spPr/>
    </dgm:pt>
    <dgm:pt modelId="{6763DD83-AF37-41F7-A67D-B7810268F6E1}" type="pres">
      <dgm:prSet presAssocID="{B936F4E5-2D63-4F91-8518-0E6A43F7B1B9}" presName="node" presStyleLbl="node1" presStyleIdx="2" presStyleCnt="5">
        <dgm:presLayoutVars>
          <dgm:bulletEnabled val="1"/>
        </dgm:presLayoutVars>
      </dgm:prSet>
      <dgm:spPr/>
    </dgm:pt>
    <dgm:pt modelId="{44F529E9-E318-4460-94E3-BF05AB345D9E}" type="pres">
      <dgm:prSet presAssocID="{2CDA19D2-BFA3-4D90-82A4-4A55C51023F1}" presName="sibTrans" presStyleLbl="sibTrans2D1" presStyleIdx="2" presStyleCnt="5"/>
      <dgm:spPr/>
    </dgm:pt>
    <dgm:pt modelId="{B287E557-7D3E-4D42-919F-97212ED95A77}" type="pres">
      <dgm:prSet presAssocID="{2CDA19D2-BFA3-4D90-82A4-4A55C51023F1}" presName="connectorText" presStyleLbl="sibTrans2D1" presStyleIdx="2" presStyleCnt="5"/>
      <dgm:spPr/>
    </dgm:pt>
    <dgm:pt modelId="{B1C1462A-B218-47FD-88AA-4BDD30DC1BE4}" type="pres">
      <dgm:prSet presAssocID="{E05D22F0-7F5E-4BDA-A756-284B07C52EB3}" presName="node" presStyleLbl="node1" presStyleIdx="3" presStyleCnt="5">
        <dgm:presLayoutVars>
          <dgm:bulletEnabled val="1"/>
        </dgm:presLayoutVars>
      </dgm:prSet>
      <dgm:spPr/>
    </dgm:pt>
    <dgm:pt modelId="{E12FA204-62B6-4B6D-94A5-7EF33700C6CB}" type="pres">
      <dgm:prSet presAssocID="{71AA59D4-9633-46F2-96C1-33E5E7A0AC8D}" presName="sibTrans" presStyleLbl="sibTrans2D1" presStyleIdx="3" presStyleCnt="5"/>
      <dgm:spPr/>
    </dgm:pt>
    <dgm:pt modelId="{E407C6C3-E212-4C46-8B94-CD3A9DEDA2EA}" type="pres">
      <dgm:prSet presAssocID="{71AA59D4-9633-46F2-96C1-33E5E7A0AC8D}" presName="connectorText" presStyleLbl="sibTrans2D1" presStyleIdx="3" presStyleCnt="5"/>
      <dgm:spPr/>
    </dgm:pt>
    <dgm:pt modelId="{E44B567E-80A6-4B98-A45A-CAF1387F3BBB}" type="pres">
      <dgm:prSet presAssocID="{2BA20D24-A339-4C45-A346-24CD83B299A4}" presName="node" presStyleLbl="node1" presStyleIdx="4" presStyleCnt="5">
        <dgm:presLayoutVars>
          <dgm:bulletEnabled val="1"/>
        </dgm:presLayoutVars>
      </dgm:prSet>
      <dgm:spPr/>
    </dgm:pt>
    <dgm:pt modelId="{7E808265-CE44-4659-8783-6265B262AA23}" type="pres">
      <dgm:prSet presAssocID="{F9FF08E3-D695-4D5C-B0F7-7A89D4043D95}" presName="sibTrans" presStyleLbl="sibTrans2D1" presStyleIdx="4" presStyleCnt="5"/>
      <dgm:spPr/>
    </dgm:pt>
    <dgm:pt modelId="{2E99AA00-BE41-4803-B725-0B5ACA2ACF62}" type="pres">
      <dgm:prSet presAssocID="{F9FF08E3-D695-4D5C-B0F7-7A89D4043D95}" presName="connectorText" presStyleLbl="sibTrans2D1" presStyleIdx="4" presStyleCnt="5"/>
      <dgm:spPr/>
    </dgm:pt>
  </dgm:ptLst>
  <dgm:cxnLst>
    <dgm:cxn modelId="{567DB903-6E32-4973-8B96-B2AE9A56BDA5}" srcId="{055E67E4-4F03-47E0-A239-397C712EADB6}" destId="{E05D22F0-7F5E-4BDA-A756-284B07C52EB3}" srcOrd="3" destOrd="0" parTransId="{FC757F44-9543-4298-AF5B-82806D5B6EFA}" sibTransId="{71AA59D4-9633-46F2-96C1-33E5E7A0AC8D}"/>
    <dgm:cxn modelId="{A8E4990E-73D6-438A-BD0C-3E437F1EB054}" type="presOf" srcId="{92DED91C-27AD-403B-B7EB-4CAFCEDE57CE}" destId="{24AA2464-3548-4D5E-88D2-B56886C888BD}" srcOrd="0" destOrd="0" presId="urn:microsoft.com/office/officeart/2005/8/layout/cycle2"/>
    <dgm:cxn modelId="{AFF3661B-7565-4F99-8ABA-1AA839FD7FD4}" type="presOf" srcId="{F9FF08E3-D695-4D5C-B0F7-7A89D4043D95}" destId="{2E99AA00-BE41-4803-B725-0B5ACA2ACF62}" srcOrd="1" destOrd="0" presId="urn:microsoft.com/office/officeart/2005/8/layout/cycle2"/>
    <dgm:cxn modelId="{D977941E-D09E-477A-AE69-D98FD8CA3E5C}" type="presOf" srcId="{E05D22F0-7F5E-4BDA-A756-284B07C52EB3}" destId="{B1C1462A-B218-47FD-88AA-4BDD30DC1BE4}" srcOrd="0" destOrd="0" presId="urn:microsoft.com/office/officeart/2005/8/layout/cycle2"/>
    <dgm:cxn modelId="{6B0B9344-F12D-487A-9E43-E1BA9FB752C9}" type="presOf" srcId="{2BA20D24-A339-4C45-A346-24CD83B299A4}" destId="{E44B567E-80A6-4B98-A45A-CAF1387F3BBB}" srcOrd="0" destOrd="0" presId="urn:microsoft.com/office/officeart/2005/8/layout/cycle2"/>
    <dgm:cxn modelId="{1B723667-C23C-4F6D-9E58-E04A25AE8C9C}" type="presOf" srcId="{2CDA19D2-BFA3-4D90-82A4-4A55C51023F1}" destId="{44F529E9-E318-4460-94E3-BF05AB345D9E}" srcOrd="0" destOrd="0" presId="urn:microsoft.com/office/officeart/2005/8/layout/cycle2"/>
    <dgm:cxn modelId="{F329D36A-02B3-4994-A166-14A3D58043C6}" type="presOf" srcId="{4322166C-2520-4ABE-86A7-11D536FF1136}" destId="{53992A1E-4A2D-4F11-88B3-B48062CBBE79}" srcOrd="0" destOrd="0" presId="urn:microsoft.com/office/officeart/2005/8/layout/cycle2"/>
    <dgm:cxn modelId="{8C27E351-EF76-46A8-8084-2B95EBE6EFC3}" type="presOf" srcId="{AFD2A733-C45F-46EF-9BB8-7AC8C2F0D384}" destId="{F40EAAE5-DCC2-4CE7-8CC3-353588165D9E}" srcOrd="1" destOrd="0" presId="urn:microsoft.com/office/officeart/2005/8/layout/cycle2"/>
    <dgm:cxn modelId="{9E14D552-C37D-446F-9BC2-A913AA0DF400}" type="presOf" srcId="{A27AD5B3-0E62-4F54-A0D5-CF92B3BF549D}" destId="{74D8AE32-F075-45A6-A358-C23BF012BFE9}" srcOrd="0" destOrd="0" presId="urn:microsoft.com/office/officeart/2005/8/layout/cycle2"/>
    <dgm:cxn modelId="{BD4D9983-F68D-4B3F-BB96-33AA6F8E53A9}" srcId="{055E67E4-4F03-47E0-A239-397C712EADB6}" destId="{2BA20D24-A339-4C45-A346-24CD83B299A4}" srcOrd="4" destOrd="0" parTransId="{38D81573-3AD2-46EA-9A41-BC9B34DFEA40}" sibTransId="{F9FF08E3-D695-4D5C-B0F7-7A89D4043D95}"/>
    <dgm:cxn modelId="{62F2EE9A-6AAD-41B6-9F09-3FB24EEAAFAF}" type="presOf" srcId="{F9FF08E3-D695-4D5C-B0F7-7A89D4043D95}" destId="{7E808265-CE44-4659-8783-6265B262AA23}" srcOrd="0" destOrd="0" presId="urn:microsoft.com/office/officeart/2005/8/layout/cycle2"/>
    <dgm:cxn modelId="{5B15819F-9324-4705-AA70-ED18F96E173F}" srcId="{055E67E4-4F03-47E0-A239-397C712EADB6}" destId="{4322166C-2520-4ABE-86A7-11D536FF1136}" srcOrd="0" destOrd="0" parTransId="{77F6DFDA-CC36-4ECC-BCC2-FFBC4628B871}" sibTransId="{92DED91C-27AD-403B-B7EB-4CAFCEDE57CE}"/>
    <dgm:cxn modelId="{A8973DA4-A58B-4FB3-B7A6-E91FC49DBC7D}" type="presOf" srcId="{71AA59D4-9633-46F2-96C1-33E5E7A0AC8D}" destId="{E12FA204-62B6-4B6D-94A5-7EF33700C6CB}" srcOrd="0" destOrd="0" presId="urn:microsoft.com/office/officeart/2005/8/layout/cycle2"/>
    <dgm:cxn modelId="{126C2DA5-2E4E-4F43-A7EB-CED87CD180A0}" type="presOf" srcId="{71AA59D4-9633-46F2-96C1-33E5E7A0AC8D}" destId="{E407C6C3-E212-4C46-8B94-CD3A9DEDA2EA}" srcOrd="1" destOrd="0" presId="urn:microsoft.com/office/officeart/2005/8/layout/cycle2"/>
    <dgm:cxn modelId="{26AAA6D3-0DD1-4B70-889D-1293E6E39FA7}" srcId="{055E67E4-4F03-47E0-A239-397C712EADB6}" destId="{A27AD5B3-0E62-4F54-A0D5-CF92B3BF549D}" srcOrd="1" destOrd="0" parTransId="{1FD00842-2E1B-4A94-8C76-C0CAE90B5F74}" sibTransId="{AFD2A733-C45F-46EF-9BB8-7AC8C2F0D384}"/>
    <dgm:cxn modelId="{176E74D4-303C-4D1E-92E7-2AA387FCCCD1}" type="presOf" srcId="{2CDA19D2-BFA3-4D90-82A4-4A55C51023F1}" destId="{B287E557-7D3E-4D42-919F-97212ED95A77}" srcOrd="1" destOrd="0" presId="urn:microsoft.com/office/officeart/2005/8/layout/cycle2"/>
    <dgm:cxn modelId="{2FB950D6-959F-476E-B8C4-334A4D13DA53}" type="presOf" srcId="{92DED91C-27AD-403B-B7EB-4CAFCEDE57CE}" destId="{6A87733D-91B2-4367-880A-8912ADA4665B}" srcOrd="1" destOrd="0" presId="urn:microsoft.com/office/officeart/2005/8/layout/cycle2"/>
    <dgm:cxn modelId="{42B65BE2-D785-4F35-AB83-101C308FEE93}" srcId="{055E67E4-4F03-47E0-A239-397C712EADB6}" destId="{B936F4E5-2D63-4F91-8518-0E6A43F7B1B9}" srcOrd="2" destOrd="0" parTransId="{8FBF10B8-E5A5-46AA-83D3-483C6C8D09E4}" sibTransId="{2CDA19D2-BFA3-4D90-82A4-4A55C51023F1}"/>
    <dgm:cxn modelId="{412296E9-6333-4F7D-A5DB-3BADA4DD5A99}" type="presOf" srcId="{B936F4E5-2D63-4F91-8518-0E6A43F7B1B9}" destId="{6763DD83-AF37-41F7-A67D-B7810268F6E1}" srcOrd="0" destOrd="0" presId="urn:microsoft.com/office/officeart/2005/8/layout/cycle2"/>
    <dgm:cxn modelId="{9F922FED-9C33-4AAC-8010-528F82C27A8C}" type="presOf" srcId="{AFD2A733-C45F-46EF-9BB8-7AC8C2F0D384}" destId="{B60463DA-B474-4A54-9DA1-D9140F458BEC}" srcOrd="0" destOrd="0" presId="urn:microsoft.com/office/officeart/2005/8/layout/cycle2"/>
    <dgm:cxn modelId="{2BE0A9FC-6CD5-41D7-9535-8BBECC4318C3}" type="presOf" srcId="{055E67E4-4F03-47E0-A239-397C712EADB6}" destId="{E104DACD-CE47-453B-9794-9033E7D6BFDD}" srcOrd="0" destOrd="0" presId="urn:microsoft.com/office/officeart/2005/8/layout/cycle2"/>
    <dgm:cxn modelId="{CEE66597-4584-47FD-A982-6796D7D02C5A}" type="presParOf" srcId="{E104DACD-CE47-453B-9794-9033E7D6BFDD}" destId="{53992A1E-4A2D-4F11-88B3-B48062CBBE79}" srcOrd="0" destOrd="0" presId="urn:microsoft.com/office/officeart/2005/8/layout/cycle2"/>
    <dgm:cxn modelId="{0BB7D207-C21C-4BC4-94C2-94F07548EB70}" type="presParOf" srcId="{E104DACD-CE47-453B-9794-9033E7D6BFDD}" destId="{24AA2464-3548-4D5E-88D2-B56886C888BD}" srcOrd="1" destOrd="0" presId="urn:microsoft.com/office/officeart/2005/8/layout/cycle2"/>
    <dgm:cxn modelId="{9EAC4D86-6786-4151-9232-E55315222B9C}" type="presParOf" srcId="{24AA2464-3548-4D5E-88D2-B56886C888BD}" destId="{6A87733D-91B2-4367-880A-8912ADA4665B}" srcOrd="0" destOrd="0" presId="urn:microsoft.com/office/officeart/2005/8/layout/cycle2"/>
    <dgm:cxn modelId="{1F877CEE-8C98-4379-A4BC-E895386AD1EA}" type="presParOf" srcId="{E104DACD-CE47-453B-9794-9033E7D6BFDD}" destId="{74D8AE32-F075-45A6-A358-C23BF012BFE9}" srcOrd="2" destOrd="0" presId="urn:microsoft.com/office/officeart/2005/8/layout/cycle2"/>
    <dgm:cxn modelId="{D2F0F53D-4BAD-4A78-AC99-20B06A0BA415}" type="presParOf" srcId="{E104DACD-CE47-453B-9794-9033E7D6BFDD}" destId="{B60463DA-B474-4A54-9DA1-D9140F458BEC}" srcOrd="3" destOrd="0" presId="urn:microsoft.com/office/officeart/2005/8/layout/cycle2"/>
    <dgm:cxn modelId="{E8C9AC5F-FF3E-4BF1-B0D3-E19DCB7259BE}" type="presParOf" srcId="{B60463DA-B474-4A54-9DA1-D9140F458BEC}" destId="{F40EAAE5-DCC2-4CE7-8CC3-353588165D9E}" srcOrd="0" destOrd="0" presId="urn:microsoft.com/office/officeart/2005/8/layout/cycle2"/>
    <dgm:cxn modelId="{B29FFD80-A47B-4506-BE6B-5DE3625B2F81}" type="presParOf" srcId="{E104DACD-CE47-453B-9794-9033E7D6BFDD}" destId="{6763DD83-AF37-41F7-A67D-B7810268F6E1}" srcOrd="4" destOrd="0" presId="urn:microsoft.com/office/officeart/2005/8/layout/cycle2"/>
    <dgm:cxn modelId="{157DAAF4-1DCB-4585-93ED-A7E7DFF0340C}" type="presParOf" srcId="{E104DACD-CE47-453B-9794-9033E7D6BFDD}" destId="{44F529E9-E318-4460-94E3-BF05AB345D9E}" srcOrd="5" destOrd="0" presId="urn:microsoft.com/office/officeart/2005/8/layout/cycle2"/>
    <dgm:cxn modelId="{430E1F44-F85B-405D-89A5-5C23D37A98C9}" type="presParOf" srcId="{44F529E9-E318-4460-94E3-BF05AB345D9E}" destId="{B287E557-7D3E-4D42-919F-97212ED95A77}" srcOrd="0" destOrd="0" presId="urn:microsoft.com/office/officeart/2005/8/layout/cycle2"/>
    <dgm:cxn modelId="{359BD207-124F-4550-B73D-562D6B54F24A}" type="presParOf" srcId="{E104DACD-CE47-453B-9794-9033E7D6BFDD}" destId="{B1C1462A-B218-47FD-88AA-4BDD30DC1BE4}" srcOrd="6" destOrd="0" presId="urn:microsoft.com/office/officeart/2005/8/layout/cycle2"/>
    <dgm:cxn modelId="{5D375E30-6529-4220-B487-68D47600E7F7}" type="presParOf" srcId="{E104DACD-CE47-453B-9794-9033E7D6BFDD}" destId="{E12FA204-62B6-4B6D-94A5-7EF33700C6CB}" srcOrd="7" destOrd="0" presId="urn:microsoft.com/office/officeart/2005/8/layout/cycle2"/>
    <dgm:cxn modelId="{16C82838-B69B-41AC-A59C-F84C6AA07FFF}" type="presParOf" srcId="{E12FA204-62B6-4B6D-94A5-7EF33700C6CB}" destId="{E407C6C3-E212-4C46-8B94-CD3A9DEDA2EA}" srcOrd="0" destOrd="0" presId="urn:microsoft.com/office/officeart/2005/8/layout/cycle2"/>
    <dgm:cxn modelId="{6A4F9AFA-3382-49E7-A2A5-17C4164169CD}" type="presParOf" srcId="{E104DACD-CE47-453B-9794-9033E7D6BFDD}" destId="{E44B567E-80A6-4B98-A45A-CAF1387F3BBB}" srcOrd="8" destOrd="0" presId="urn:microsoft.com/office/officeart/2005/8/layout/cycle2"/>
    <dgm:cxn modelId="{AC23638F-738E-46A6-AF61-17C2A7DCDA6B}" type="presParOf" srcId="{E104DACD-CE47-453B-9794-9033E7D6BFDD}" destId="{7E808265-CE44-4659-8783-6265B262AA23}" srcOrd="9" destOrd="0" presId="urn:microsoft.com/office/officeart/2005/8/layout/cycle2"/>
    <dgm:cxn modelId="{3BC2A79A-1036-4FDF-8F3E-39BC4FB39BAA}" type="presParOf" srcId="{7E808265-CE44-4659-8783-6265B262AA23}" destId="{2E99AA00-BE41-4803-B725-0B5ACA2ACF6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92A1E-4A2D-4F11-88B3-B48062CBBE79}">
      <dsp:nvSpPr>
        <dsp:cNvPr id="0" name=""/>
        <dsp:cNvSpPr/>
      </dsp:nvSpPr>
      <dsp:spPr>
        <a:xfrm>
          <a:off x="3246437" y="534"/>
          <a:ext cx="1635124" cy="163512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Service selection</a:t>
          </a:r>
        </a:p>
      </dsp:txBody>
      <dsp:txXfrm>
        <a:off x="3485895" y="239992"/>
        <a:ext cx="1156208" cy="1156208"/>
      </dsp:txXfrm>
    </dsp:sp>
    <dsp:sp modelId="{24AA2464-3548-4D5E-88D2-B56886C888BD}">
      <dsp:nvSpPr>
        <dsp:cNvPr id="0" name=""/>
        <dsp:cNvSpPr/>
      </dsp:nvSpPr>
      <dsp:spPr>
        <a:xfrm rot="2160000">
          <a:off x="4830234" y="125730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842728" y="1329221"/>
        <a:ext cx="305286" cy="331112"/>
      </dsp:txXfrm>
    </dsp:sp>
    <dsp:sp modelId="{74D8AE32-F075-45A6-A358-C23BF012BFE9}">
      <dsp:nvSpPr>
        <dsp:cNvPr id="0" name=""/>
        <dsp:cNvSpPr/>
      </dsp:nvSpPr>
      <dsp:spPr>
        <a:xfrm>
          <a:off x="5235001" y="1445310"/>
          <a:ext cx="1635124" cy="163512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Analysis</a:t>
          </a:r>
        </a:p>
      </dsp:txBody>
      <dsp:txXfrm>
        <a:off x="5474459" y="1684768"/>
        <a:ext cx="1156208" cy="1156208"/>
      </dsp:txXfrm>
    </dsp:sp>
    <dsp:sp modelId="{B60463DA-B474-4A54-9DA1-D9140F458BEC}">
      <dsp:nvSpPr>
        <dsp:cNvPr id="0" name=""/>
        <dsp:cNvSpPr/>
      </dsp:nvSpPr>
      <dsp:spPr>
        <a:xfrm rot="6480000">
          <a:off x="5458534" y="3144055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5544168" y="3192209"/>
        <a:ext cx="305286" cy="331112"/>
      </dsp:txXfrm>
    </dsp:sp>
    <dsp:sp modelId="{6763DD83-AF37-41F7-A67D-B7810268F6E1}">
      <dsp:nvSpPr>
        <dsp:cNvPr id="0" name=""/>
        <dsp:cNvSpPr/>
      </dsp:nvSpPr>
      <dsp:spPr>
        <a:xfrm>
          <a:off x="4475437" y="3783007"/>
          <a:ext cx="1635124" cy="163512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Results &amp; scoring</a:t>
          </a:r>
        </a:p>
      </dsp:txBody>
      <dsp:txXfrm>
        <a:off x="4714895" y="4022465"/>
        <a:ext cx="1156208" cy="1156208"/>
      </dsp:txXfrm>
    </dsp:sp>
    <dsp:sp modelId="{44F529E9-E318-4460-94E3-BF05AB345D9E}">
      <dsp:nvSpPr>
        <dsp:cNvPr id="0" name=""/>
        <dsp:cNvSpPr/>
      </dsp:nvSpPr>
      <dsp:spPr>
        <a:xfrm rot="10800000">
          <a:off x="3858281" y="432464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3989118" y="4435013"/>
        <a:ext cx="305286" cy="331112"/>
      </dsp:txXfrm>
    </dsp:sp>
    <dsp:sp modelId="{B1C1462A-B218-47FD-88AA-4BDD30DC1BE4}">
      <dsp:nvSpPr>
        <dsp:cNvPr id="0" name=""/>
        <dsp:cNvSpPr/>
      </dsp:nvSpPr>
      <dsp:spPr>
        <a:xfrm>
          <a:off x="2017437" y="3783007"/>
          <a:ext cx="1635124" cy="163512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Artefacts Extraction</a:t>
          </a:r>
        </a:p>
      </dsp:txBody>
      <dsp:txXfrm>
        <a:off x="2256895" y="4022465"/>
        <a:ext cx="1156208" cy="1156208"/>
      </dsp:txXfrm>
    </dsp:sp>
    <dsp:sp modelId="{E12FA204-62B6-4B6D-94A5-7EF33700C6CB}">
      <dsp:nvSpPr>
        <dsp:cNvPr id="0" name=""/>
        <dsp:cNvSpPr/>
      </dsp:nvSpPr>
      <dsp:spPr>
        <a:xfrm rot="15120000">
          <a:off x="2240970" y="3167533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2326604" y="3340121"/>
        <a:ext cx="305286" cy="331112"/>
      </dsp:txXfrm>
    </dsp:sp>
    <dsp:sp modelId="{E44B567E-80A6-4B98-A45A-CAF1387F3BBB}">
      <dsp:nvSpPr>
        <dsp:cNvPr id="0" name=""/>
        <dsp:cNvSpPr/>
      </dsp:nvSpPr>
      <dsp:spPr>
        <a:xfrm>
          <a:off x="1257873" y="1445310"/>
          <a:ext cx="1635124" cy="163512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File type detection</a:t>
          </a:r>
        </a:p>
      </dsp:txBody>
      <dsp:txXfrm>
        <a:off x="1497331" y="1684768"/>
        <a:ext cx="1156208" cy="1156208"/>
      </dsp:txXfrm>
    </dsp:sp>
    <dsp:sp modelId="{7E808265-CE44-4659-8783-6265B262AA23}">
      <dsp:nvSpPr>
        <dsp:cNvPr id="0" name=""/>
        <dsp:cNvSpPr/>
      </dsp:nvSpPr>
      <dsp:spPr>
        <a:xfrm rot="19440000">
          <a:off x="2841670" y="1271812"/>
          <a:ext cx="436123" cy="55185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854164" y="1420635"/>
        <a:ext cx="305286" cy="331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9A9E9-6028-42A5-991A-85FA22844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FE371-2F47-441B-912E-A6F9BFC64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20FAD-E48F-4E51-A171-D0B07E819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4A9B-90BC-43B5-B997-92D8CD8529B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EC87C-4A33-4889-929A-7B1FDC64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88AE5-6A9F-4E50-9DBB-37A3F29A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19CB-1940-4FCE-B979-B77381C3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6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DBC7-F811-45CA-8BFC-DE9C10CA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3A4F6-09D5-4F02-B513-9BDD5B890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F8C3-CDD7-4DB0-9AEB-FE2BC26B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4A9B-90BC-43B5-B997-92D8CD8529B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55B35-20E3-4893-9BAB-81D2662C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6EE18-84D0-4A77-A304-432C753F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19CB-1940-4FCE-B979-B77381C3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5971D5-6832-4AA3-821C-B7C8B4DBC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C0560-86ED-4B68-97BD-62DDAC546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5A194-B531-47E3-B862-C48B5A46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4A9B-90BC-43B5-B997-92D8CD8529B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85B03-3ECB-4069-B75B-DA137691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D9563-4FA6-4850-AA5A-2A9B76A8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19CB-1940-4FCE-B979-B77381C3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4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19F7-5309-4F2A-A09C-F1FB6F2C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858B0-EE39-412B-8A4C-1E588DD52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7E948-7605-4287-98C2-28A02CAF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4A9B-90BC-43B5-B997-92D8CD8529B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98DF5-DB0E-417B-B741-52F66EEB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74FD-0551-4888-A9EA-E869DA03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19CB-1940-4FCE-B979-B77381C3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53A3-8EA0-4B20-BBF9-2D7BDF64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401A6-60EA-4DB9-B154-66685FF3B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FE3F6-ECB7-4F65-AA19-AFB641DB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4A9B-90BC-43B5-B997-92D8CD8529B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83FE-3EAC-459A-BF1E-D86CFEFD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452D-9571-4061-BB36-1517B4A2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19CB-1940-4FCE-B979-B77381C3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9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207C-141A-4B50-9893-7599B0FC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1E409-E505-4BCC-83B4-C4EFEA05B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CEC89-BAB4-49FD-A7D7-7429E6E99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FA764-5502-4828-9827-706DDCDA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4A9B-90BC-43B5-B997-92D8CD8529B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C0B38-88E2-460B-BB19-07C5F376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9B8D4-B522-492A-91B5-8686C8C9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19CB-1940-4FCE-B979-B77381C3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6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C16C-7E8B-41B9-B962-1DB72A6A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EA226-11C0-4A8E-B60B-FD9C7765A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7E107-69BC-4869-BCA9-56D55782C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50BC2-1EB8-4999-90F5-922B417C7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72A48-C2F5-4BAA-93DD-53D3D4C51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FB1B61-25AF-41B8-B447-3ABC16CD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4A9B-90BC-43B5-B997-92D8CD8529B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92E81-793A-4A90-B0EB-74F7ED4C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FA957-5623-457D-9F26-E4427ADF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19CB-1940-4FCE-B979-B77381C3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9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D601-760F-4BC9-B7E7-62DC73CC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AB132-8B82-4A5B-ABD5-C8240FF0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4A9B-90BC-43B5-B997-92D8CD8529B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58D85-ADE7-4ECD-9471-1983E86B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1910F-55D2-4279-8697-B357AD9E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19CB-1940-4FCE-B979-B77381C3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7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79BCE-F067-4422-AFA0-FA197B48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4A9B-90BC-43B5-B997-92D8CD8529B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B192C-6C31-4007-9C76-02B19C0A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58784-74FE-4B44-9BFA-02E24B25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19CB-1940-4FCE-B979-B77381C3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9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00DF-041A-4DF9-9AD8-A22F44FE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9FCD-1801-49EB-BA52-BF6B2FCB5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57DAB-FFB5-4A63-82C0-F320E3DE7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4FF5A-201C-4931-B1B5-CA40BCDB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4A9B-90BC-43B5-B997-92D8CD8529B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670ED-1923-4E09-BE48-06762BBF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57A78-6BAF-4A84-8D38-8FD00E85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19CB-1940-4FCE-B979-B77381C3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3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F345-73CA-40B2-BF40-5E26E17C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1A075-3AF7-4C8F-8D6E-9F9C789B0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33FEA-79C3-4987-B4C0-E48418749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3B909-4450-425D-AC5C-ACB7E848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4A9B-90BC-43B5-B997-92D8CD8529B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E1CDD-6FC3-4794-A163-88AB7C5C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65D87-7BEB-47BB-9DA2-8B79F555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19CB-1940-4FCE-B979-B77381C3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0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CF608-B0B0-4B81-A1A4-5226159F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015C0-9DE0-4CA7-B213-4ADE4FBF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2B75C-739F-4D4E-BF17-B6A68A906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24A9B-90BC-43B5-B997-92D8CD8529B3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529D9-1CF9-45F1-9B7F-B9E38689C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0BFDB-BF00-4DF1-A204-87F84C041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219CB-1940-4FCE-B979-B77381C30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5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89E4-A64E-47FC-8EE0-F1E5FC184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77051-4A06-4758-8D94-1FE22C0F7B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0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270154E-CF1E-43EC-8F83-91FACE98C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07854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C7934DF-E47D-4061-B638-470C84C8A5E8}"/>
              </a:ext>
            </a:extLst>
          </p:cNvPr>
          <p:cNvGrpSpPr/>
          <p:nvPr/>
        </p:nvGrpSpPr>
        <p:grpSpPr>
          <a:xfrm rot="2148468">
            <a:off x="2659063" y="2704409"/>
            <a:ext cx="436123" cy="551854"/>
            <a:chOff x="2841670" y="1271812"/>
            <a:chExt cx="436123" cy="551854"/>
          </a:xfrm>
          <a:solidFill>
            <a:schemeClr val="tx1"/>
          </a:solidFill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A3B4B3B-FABB-4459-9603-51D9A43EC4C4}"/>
                </a:ext>
              </a:extLst>
            </p:cNvPr>
            <p:cNvSpPr/>
            <p:nvPr/>
          </p:nvSpPr>
          <p:spPr>
            <a:xfrm rot="19440000">
              <a:off x="2841670" y="127181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Arrow: Right 4">
              <a:extLst>
                <a:ext uri="{FF2B5EF4-FFF2-40B4-BE49-F238E27FC236}">
                  <a16:creationId xmlns:a16="http://schemas.microsoft.com/office/drawing/2014/main" id="{AD0490F5-E34F-4660-BF9D-39D043861EED}"/>
                </a:ext>
              </a:extLst>
            </p:cNvPr>
            <p:cNvSpPr txBox="1"/>
            <p:nvPr/>
          </p:nvSpPr>
          <p:spPr>
            <a:xfrm rot="19440000">
              <a:off x="2854164" y="1420635"/>
              <a:ext cx="305286" cy="3311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9FD2A09-A0A7-4EB5-9852-685CD48731C7}"/>
              </a:ext>
            </a:extLst>
          </p:cNvPr>
          <p:cNvGrpSpPr/>
          <p:nvPr/>
        </p:nvGrpSpPr>
        <p:grpSpPr>
          <a:xfrm rot="2148468">
            <a:off x="8408701" y="5018116"/>
            <a:ext cx="436123" cy="551854"/>
            <a:chOff x="2841670" y="1271812"/>
            <a:chExt cx="436123" cy="551854"/>
          </a:xfrm>
          <a:solidFill>
            <a:schemeClr val="tx1"/>
          </a:solidFill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BFD5B612-A016-4DEE-995B-B5E889C771A6}"/>
                </a:ext>
              </a:extLst>
            </p:cNvPr>
            <p:cNvSpPr/>
            <p:nvPr/>
          </p:nvSpPr>
          <p:spPr>
            <a:xfrm rot="19440000">
              <a:off x="2841670" y="127181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Arrow: Right 4">
              <a:extLst>
                <a:ext uri="{FF2B5EF4-FFF2-40B4-BE49-F238E27FC236}">
                  <a16:creationId xmlns:a16="http://schemas.microsoft.com/office/drawing/2014/main" id="{E10F66EA-B537-4348-8CE2-AD122ACCA8F9}"/>
                </a:ext>
              </a:extLst>
            </p:cNvPr>
            <p:cNvSpPr txBox="1"/>
            <p:nvPr/>
          </p:nvSpPr>
          <p:spPr>
            <a:xfrm rot="19440000">
              <a:off x="2854164" y="1420635"/>
              <a:ext cx="305286" cy="3311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7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05837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1F7F22B-8FD9-40F4-8D25-AC2889CE44D5}"/>
              </a:ext>
            </a:extLst>
          </p:cNvPr>
          <p:cNvSpPr/>
          <p:nvPr/>
        </p:nvSpPr>
        <p:spPr>
          <a:xfrm>
            <a:off x="5705223" y="3529661"/>
            <a:ext cx="2768367" cy="66015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2D244B1-F773-40F6-B566-C812C8CAD1A1}"/>
              </a:ext>
            </a:extLst>
          </p:cNvPr>
          <p:cNvSpPr/>
          <p:nvPr/>
        </p:nvSpPr>
        <p:spPr>
          <a:xfrm>
            <a:off x="5705222" y="2924402"/>
            <a:ext cx="2768367" cy="5704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3DD74D-E10B-475D-A0C4-D83BBFF73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554" y="3555045"/>
            <a:ext cx="564836" cy="5909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AEF31E-256B-4587-A99C-BA845C870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524" y="3555044"/>
            <a:ext cx="564836" cy="590905"/>
          </a:xfrm>
          <a:prstGeom prst="rect">
            <a:avLst/>
          </a:prstGeom>
        </p:spPr>
      </p:pic>
      <p:pic>
        <p:nvPicPr>
          <p:cNvPr id="21" name="Picture 20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D05BC22-70CB-4333-86EB-7143CDB96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504" y="3018152"/>
            <a:ext cx="1772873" cy="382908"/>
          </a:xfrm>
          <a:prstGeom prst="rect">
            <a:avLst/>
          </a:prstGeom>
        </p:spPr>
      </p:pic>
      <p:pic>
        <p:nvPicPr>
          <p:cNvPr id="24" name="Picture 23" descr="A picture containing shape&#10;&#10;Description automatically generated">
            <a:extLst>
              <a:ext uri="{FF2B5EF4-FFF2-40B4-BE49-F238E27FC236}">
                <a16:creationId xmlns:a16="http://schemas.microsoft.com/office/drawing/2014/main" id="{91F4361B-0945-4F5C-8076-7BC19B451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920" y="3605812"/>
            <a:ext cx="859178" cy="54013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BBB5E32-7DA7-4A2D-A09D-222A65738348}"/>
              </a:ext>
            </a:extLst>
          </p:cNvPr>
          <p:cNvSpPr txBox="1"/>
          <p:nvPr/>
        </p:nvSpPr>
        <p:spPr>
          <a:xfrm>
            <a:off x="7438495" y="3776617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Cloud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3819C04-8568-42C5-A500-E97B877D749D}"/>
              </a:ext>
            </a:extLst>
          </p:cNvPr>
          <p:cNvSpPr/>
          <p:nvPr/>
        </p:nvSpPr>
        <p:spPr>
          <a:xfrm>
            <a:off x="5705222" y="2220387"/>
            <a:ext cx="2768367" cy="660152"/>
          </a:xfrm>
          <a:prstGeom prst="roundRect">
            <a:avLst/>
          </a:prstGeom>
          <a:solidFill>
            <a:srgbClr val="FFCD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770AC4-6336-4432-973B-116D81439540}"/>
              </a:ext>
            </a:extLst>
          </p:cNvPr>
          <p:cNvSpPr/>
          <p:nvPr/>
        </p:nvSpPr>
        <p:spPr>
          <a:xfrm>
            <a:off x="2520674" y="2924402"/>
            <a:ext cx="2768367" cy="126541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4D18C23-59DA-4462-BABF-97333D9AF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696" y="3555044"/>
            <a:ext cx="564836" cy="590905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9E95808-077B-4FBD-A40A-C286F060F4AD}"/>
              </a:ext>
            </a:extLst>
          </p:cNvPr>
          <p:cNvSpPr/>
          <p:nvPr/>
        </p:nvSpPr>
        <p:spPr>
          <a:xfrm>
            <a:off x="2520673" y="2220387"/>
            <a:ext cx="2768367" cy="660152"/>
          </a:xfrm>
          <a:prstGeom prst="roundRect">
            <a:avLst/>
          </a:prstGeom>
          <a:solidFill>
            <a:srgbClr val="FFCD2F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947BD687-0160-415D-B9E4-70A11BEC09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83" y="2350352"/>
            <a:ext cx="1971179" cy="400221"/>
          </a:xfrm>
          <a:prstGeom prst="rect">
            <a:avLst/>
          </a:prstGeom>
        </p:spPr>
      </p:pic>
      <p:pic>
        <p:nvPicPr>
          <p:cNvPr id="62" name="Picture 61" descr="Logo&#10;&#10;Description automatically generated">
            <a:extLst>
              <a:ext uri="{FF2B5EF4-FFF2-40B4-BE49-F238E27FC236}">
                <a16:creationId xmlns:a16="http://schemas.microsoft.com/office/drawing/2014/main" id="{7E1A2685-18E0-4CF9-8B56-BA72051344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84" y="2648758"/>
            <a:ext cx="1971179" cy="1108788"/>
          </a:xfrm>
          <a:prstGeom prst="rect">
            <a:avLst/>
          </a:prstGeom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7743EAFB-ABDC-4E59-A398-F79C86BEC7FD}"/>
              </a:ext>
            </a:extLst>
          </p:cNvPr>
          <p:cNvSpPr txBox="1"/>
          <p:nvPr/>
        </p:nvSpPr>
        <p:spPr>
          <a:xfrm>
            <a:off x="6598702" y="175183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Cluster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8640CF42-D52F-4CD0-AAF3-63CD94281023}"/>
              </a:ext>
            </a:extLst>
          </p:cNvPr>
          <p:cNvSpPr txBox="1"/>
          <p:nvPr/>
        </p:nvSpPr>
        <p:spPr>
          <a:xfrm>
            <a:off x="3328416" y="177570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Appliance</a:t>
            </a:r>
          </a:p>
        </p:txBody>
      </p:sp>
      <p:pic>
        <p:nvPicPr>
          <p:cNvPr id="1031" name="Picture 1030" descr="Icon&#10;&#10;Description automatically generated">
            <a:extLst>
              <a:ext uri="{FF2B5EF4-FFF2-40B4-BE49-F238E27FC236}">
                <a16:creationId xmlns:a16="http://schemas.microsoft.com/office/drawing/2014/main" id="{EC1E1D39-ADA7-4ED9-AA2E-386428468C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934" y="2351816"/>
            <a:ext cx="1971179" cy="40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7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4238</TotalTime>
  <Words>14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Vigneault, Jean-Pierre</dc:creator>
  <cp:lastModifiedBy>Vigneault, Jean-Pierre</cp:lastModifiedBy>
  <cp:revision>14</cp:revision>
  <dcterms:created xsi:type="dcterms:W3CDTF">2020-05-09T21:08:23Z</dcterms:created>
  <dcterms:modified xsi:type="dcterms:W3CDTF">2020-10-09T20:46:27Z</dcterms:modified>
</cp:coreProperties>
</file>