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4"/>
  </p:notesMasterIdLst>
  <p:handoutMasterIdLst>
    <p:handoutMasterId r:id="rId25"/>
  </p:handoutMasterIdLst>
  <p:sldIdLst>
    <p:sldId id="286" r:id="rId5"/>
    <p:sldId id="256" r:id="rId6"/>
    <p:sldId id="257" r:id="rId7"/>
    <p:sldId id="287" r:id="rId8"/>
    <p:sldId id="258" r:id="rId9"/>
    <p:sldId id="259" r:id="rId10"/>
    <p:sldId id="279" r:id="rId11"/>
    <p:sldId id="276" r:id="rId12"/>
    <p:sldId id="280" r:id="rId13"/>
    <p:sldId id="260" r:id="rId14"/>
    <p:sldId id="281" r:id="rId15"/>
    <p:sldId id="270" r:id="rId16"/>
    <p:sldId id="271" r:id="rId17"/>
    <p:sldId id="282" r:id="rId18"/>
    <p:sldId id="284" r:id="rId19"/>
    <p:sldId id="288" r:id="rId20"/>
    <p:sldId id="283" r:id="rId21"/>
    <p:sldId id="285"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384" autoAdjust="0"/>
  </p:normalViewPr>
  <p:slideViewPr>
    <p:cSldViewPr snapToGrid="0">
      <p:cViewPr varScale="1">
        <p:scale>
          <a:sx n="73" d="100"/>
          <a:sy n="73" d="100"/>
        </p:scale>
        <p:origin x="69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2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12/19/2020</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12/19/2020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85800" y="4652257"/>
            <a:ext cx="5499069" cy="3097036"/>
          </a:xfrm>
          <a:prstGeom prst="rect">
            <a:avLst/>
          </a:prstGeom>
        </p:spPr>
      </p:pic>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3874D-A20A-4B3E-9C12-F524953D5B76}" type="slidenum">
              <a:rPr lang="en-US" smtClean="0"/>
              <a:t>2</a:t>
            </a:fld>
            <a:endParaRPr lang="en-US" dirty="0"/>
          </a:p>
        </p:txBody>
      </p:sp>
    </p:spTree>
    <p:extLst>
      <p:ext uri="{BB962C8B-B14F-4D97-AF65-F5344CB8AC3E}">
        <p14:creationId xmlns:p14="http://schemas.microsoft.com/office/powerpoint/2010/main" val="20921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131445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F3874D-A20A-4B3E-9C12-F524953D5B76}" type="slidenum">
              <a:rPr lang="en-US" smtClean="0"/>
              <a:t>3</a:t>
            </a:fld>
            <a:endParaRPr lang="en-US" dirty="0"/>
          </a:p>
        </p:txBody>
      </p:sp>
    </p:spTree>
    <p:extLst>
      <p:ext uri="{BB962C8B-B14F-4D97-AF65-F5344CB8AC3E}">
        <p14:creationId xmlns:p14="http://schemas.microsoft.com/office/powerpoint/2010/main" val="105371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1688" y="6302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F3874D-A20A-4B3E-9C12-F524953D5B76}" type="slidenum">
              <a:rPr lang="en-US" smtClean="0"/>
              <a:t>5</a:t>
            </a:fld>
            <a:endParaRPr lang="en-US" dirty="0"/>
          </a:p>
        </p:txBody>
      </p:sp>
    </p:spTree>
    <p:extLst>
      <p:ext uri="{BB962C8B-B14F-4D97-AF65-F5344CB8AC3E}">
        <p14:creationId xmlns:p14="http://schemas.microsoft.com/office/powerpoint/2010/main" val="370185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F3874D-A20A-4B3E-9C12-F524953D5B76}" type="slidenum">
              <a:rPr lang="en-US" smtClean="0"/>
              <a:t>6</a:t>
            </a:fld>
            <a:endParaRPr lang="en-US" dirty="0"/>
          </a:p>
        </p:txBody>
      </p:sp>
    </p:spTree>
    <p:extLst>
      <p:ext uri="{BB962C8B-B14F-4D97-AF65-F5344CB8AC3E}">
        <p14:creationId xmlns:p14="http://schemas.microsoft.com/office/powerpoint/2010/main" val="84065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F3874D-A20A-4B3E-9C12-F524953D5B76}" type="slidenum">
              <a:rPr lang="en-US" smtClean="0"/>
              <a:t>10</a:t>
            </a:fld>
            <a:endParaRPr lang="en-US" dirty="0"/>
          </a:p>
        </p:txBody>
      </p:sp>
    </p:spTree>
    <p:extLst>
      <p:ext uri="{BB962C8B-B14F-4D97-AF65-F5344CB8AC3E}">
        <p14:creationId xmlns:p14="http://schemas.microsoft.com/office/powerpoint/2010/main" val="183322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12/19/2020</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12/19/2020</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12/19/2020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12/19/2020</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8.svg"/><Relationship Id="rId2" Type="http://schemas.openxmlformats.org/officeDocument/2006/relationships/tags" Target="../tags/tag5.xml"/><Relationship Id="rId1" Type="http://schemas.openxmlformats.org/officeDocument/2006/relationships/themeOverride" Target="../theme/themeOverride3.xml"/><Relationship Id="rId6" Type="http://schemas.openxmlformats.org/officeDocument/2006/relationships/image" Target="../media/image17.png"/><Relationship Id="rId5" Type="http://schemas.openxmlformats.org/officeDocument/2006/relationships/image" Target="../media/image1.jpeg"/><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themeOverride" Target="../theme/themeOverride4.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xml"/><Relationship Id="rId1" Type="http://schemas.openxmlformats.org/officeDocument/2006/relationships/themeOverride" Target="../theme/themeOverride5.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Layout" Target="../slideLayouts/slideLayout2.xml"/><Relationship Id="rId7" Type="http://schemas.openxmlformats.org/officeDocument/2006/relationships/image" Target="../media/image8.sv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svg"/><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1.jpe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57F6D3-61A1-496B-B2D3-8D264AD516D3}"/>
              </a:ext>
            </a:extLst>
          </p:cNvPr>
          <p:cNvPicPr>
            <a:picLocks noGrp="1" noChangeAspect="1"/>
          </p:cNvPicPr>
          <p:nvPr>
            <p:ph idx="1"/>
          </p:nvPr>
        </p:nvPicPr>
        <p:blipFill>
          <a:blip r:embed="rId2"/>
          <a:stretch>
            <a:fillRect/>
          </a:stretch>
        </p:blipFill>
        <p:spPr>
          <a:xfrm>
            <a:off x="4131809" y="1886411"/>
            <a:ext cx="3928382" cy="3928382"/>
          </a:xfrm>
          <a:prstGeom prst="rect">
            <a:avLst/>
          </a:prstGeom>
        </p:spPr>
      </p:pic>
      <p:sp>
        <p:nvSpPr>
          <p:cNvPr id="3" name="Title 2">
            <a:extLst>
              <a:ext uri="{FF2B5EF4-FFF2-40B4-BE49-F238E27FC236}">
                <a16:creationId xmlns:a16="http://schemas.microsoft.com/office/drawing/2014/main" id="{DBB43DC2-7509-48E4-B05F-C3CF5CB646AF}"/>
              </a:ext>
            </a:extLst>
          </p:cNvPr>
          <p:cNvSpPr>
            <a:spLocks noGrp="1"/>
          </p:cNvSpPr>
          <p:nvPr>
            <p:ph type="title"/>
          </p:nvPr>
        </p:nvSpPr>
        <p:spPr>
          <a:xfrm>
            <a:off x="378823" y="770709"/>
            <a:ext cx="11430000" cy="744582"/>
          </a:xfrm>
        </p:spPr>
        <p:txBody>
          <a:bodyPr>
            <a:noAutofit/>
          </a:bodyPr>
          <a:lstStyle/>
          <a:p>
            <a:pPr algn="ctr"/>
            <a:r>
              <a:rPr lang="en-US" sz="3600" dirty="0">
                <a:latin typeface="Times New Roman" panose="02020603050405020304" pitchFamily="18" charset="0"/>
                <a:cs typeface="Times New Roman" panose="02020603050405020304" pitchFamily="18" charset="0"/>
              </a:rPr>
              <a:t>KONKAN GYANPEETH COLLEGE OF ENGINEERING</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22718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39075"/>
            <a:ext cx="9610182" cy="4533209"/>
          </a:xfrm>
        </p:spPr>
        <p:txBody>
          <a:bodyPr>
            <a:noAutofit/>
          </a:bodyPr>
          <a:lstStyle/>
          <a:p>
            <a:pPr algn="just"/>
            <a:r>
              <a:rPr lang="en-US" sz="3600" dirty="0"/>
              <a:t>When the user is logged in the new user session is created and a home page is shown where user can post texts and their source code according to user choice. These posts are shown on home page wall</a:t>
            </a:r>
            <a:r>
              <a:rPr lang="en-US" sz="4000" dirty="0"/>
              <a:t>. </a:t>
            </a:r>
            <a:r>
              <a:rPr lang="en-US" sz="3600" dirty="0"/>
              <a:t>Every post contains the code window and its output window where any user can watch it.</a:t>
            </a:r>
            <a:endParaRPr lang="en-US" sz="4000" dirty="0"/>
          </a:p>
        </p:txBody>
      </p:sp>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470262"/>
            <a:ext cx="9610182" cy="929937"/>
          </a:xfrm>
        </p:spPr>
        <p:txBody>
          <a:bodyPr>
            <a:noAutofit/>
          </a:bodyPr>
          <a:lstStyle/>
          <a:p>
            <a:r>
              <a:rPr lang="en-US" sz="6600" dirty="0">
                <a:solidFill>
                  <a:schemeClr val="tx1">
                    <a:lumMod val="95000"/>
                    <a:lumOff val="5000"/>
                  </a:schemeClr>
                </a:solidFill>
              </a:rPr>
              <a:t>Uploading posts!!</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71152" y="470260"/>
            <a:ext cx="929939" cy="929939"/>
          </a:xfrm>
          <a:prstGeom prst="rect">
            <a:avLst/>
          </a:prstGeom>
        </p:spPr>
      </p:pic>
    </p:spTree>
    <p:custDataLst>
      <p:tags r:id="rId2"/>
    </p:custDataLst>
    <p:extLst>
      <p:ext uri="{BB962C8B-B14F-4D97-AF65-F5344CB8AC3E}">
        <p14:creationId xmlns:p14="http://schemas.microsoft.com/office/powerpoint/2010/main" val="41640983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E23626-E21F-49F4-B674-70B9F31E5C0F}"/>
              </a:ext>
            </a:extLst>
          </p:cNvPr>
          <p:cNvPicPr>
            <a:picLocks noChangeAspect="1"/>
          </p:cNvPicPr>
          <p:nvPr/>
        </p:nvPicPr>
        <p:blipFill>
          <a:blip r:embed="rId2"/>
          <a:stretch>
            <a:fillRect/>
          </a:stretch>
        </p:blipFill>
        <p:spPr>
          <a:xfrm>
            <a:off x="779417" y="500062"/>
            <a:ext cx="10633166" cy="5857875"/>
          </a:xfrm>
          <a:prstGeom prst="rect">
            <a:avLst/>
          </a:prstGeom>
        </p:spPr>
      </p:pic>
    </p:spTree>
    <p:extLst>
      <p:ext uri="{BB962C8B-B14F-4D97-AF65-F5344CB8AC3E}">
        <p14:creationId xmlns:p14="http://schemas.microsoft.com/office/powerpoint/2010/main" val="23140443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a:off x="1299478" y="648677"/>
            <a:ext cx="9285668" cy="1569660"/>
          </a:xfrm>
          <a:prstGeom prst="rect">
            <a:avLst/>
          </a:prstGeom>
          <a:noFill/>
        </p:spPr>
        <p:txBody>
          <a:bodyPr wrap="square" rtlCol="0">
            <a:spAutoFit/>
          </a:bodyPr>
          <a:lstStyle/>
          <a:p>
            <a:r>
              <a:rPr lang="en-US" sz="4800" dirty="0"/>
              <a:t>Comments!!</a:t>
            </a:r>
          </a:p>
          <a:p>
            <a:endParaRPr lang="en-US" sz="4800" dirty="0"/>
          </a:p>
        </p:txBody>
      </p:sp>
      <p:sp>
        <p:nvSpPr>
          <p:cNvPr id="11" name="TextBox 10"/>
          <p:cNvSpPr txBox="1"/>
          <p:nvPr/>
        </p:nvSpPr>
        <p:spPr>
          <a:xfrm>
            <a:off x="1390919" y="1854558"/>
            <a:ext cx="4343675" cy="3108543"/>
          </a:xfrm>
          <a:prstGeom prst="rect">
            <a:avLst/>
          </a:prstGeom>
          <a:noFill/>
        </p:spPr>
        <p:txBody>
          <a:bodyPr wrap="square" rtlCol="0">
            <a:spAutoFit/>
          </a:bodyPr>
          <a:lstStyle/>
          <a:p>
            <a:r>
              <a:rPr lang="en-US" sz="2800" b="1" dirty="0"/>
              <a:t>People can comment on the posts present on the home page wall using the option present below the posts and add their reaction in the comment section</a:t>
            </a:r>
          </a:p>
        </p:txBody>
      </p:sp>
      <p:pic>
        <p:nvPicPr>
          <p:cNvPr id="1026" name="Picture 2" descr="Hey Tyee Commenters! Scholars Studied You. Here's What They Found | The Tyee">
            <a:extLst>
              <a:ext uri="{FF2B5EF4-FFF2-40B4-BE49-F238E27FC236}">
                <a16:creationId xmlns:a16="http://schemas.microsoft.com/office/drawing/2014/main" id="{71CBA4DC-EFE2-4D2E-BDC3-1B7C68CE6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4518" y="648677"/>
            <a:ext cx="820628" cy="693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Last Word: Comments … We Get Comments">
            <a:extLst>
              <a:ext uri="{FF2B5EF4-FFF2-40B4-BE49-F238E27FC236}">
                <a16:creationId xmlns:a16="http://schemas.microsoft.com/office/drawing/2014/main" id="{84825345-46A2-44A8-A902-922072DD1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0497" y="1682046"/>
            <a:ext cx="4672025" cy="39872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4204835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1290908" y="1617663"/>
            <a:ext cx="4324281" cy="3790859"/>
          </a:xfrm>
        </p:spPr>
        <p:txBody>
          <a:bodyPr>
            <a:normAutofit fontScale="92500" lnSpcReduction="10000"/>
          </a:bodyPr>
          <a:lstStyle/>
          <a:p>
            <a:r>
              <a:rPr lang="en-US" sz="3200" dirty="0"/>
              <a:t> There’s a option at top-right corner of page of logout. On clicking of which the user session is removed and user is redirected to the login page.</a:t>
            </a:r>
          </a:p>
        </p:txBody>
      </p:sp>
      <p:sp>
        <p:nvSpPr>
          <p:cNvPr id="9" name="Title 8"/>
          <p:cNvSpPr>
            <a:spLocks noGrp="1"/>
          </p:cNvSpPr>
          <p:nvPr>
            <p:ph type="title"/>
          </p:nvPr>
        </p:nvSpPr>
        <p:spPr>
          <a:xfrm>
            <a:off x="1290908" y="379516"/>
            <a:ext cx="9603275" cy="1049235"/>
          </a:xfrm>
        </p:spPr>
        <p:txBody>
          <a:bodyPr>
            <a:noAutofit/>
          </a:bodyPr>
          <a:lstStyle/>
          <a:p>
            <a:pPr>
              <a:lnSpc>
                <a:spcPct val="200000"/>
              </a:lnSpc>
            </a:pPr>
            <a:r>
              <a:rPr lang="en-US" sz="4000" dirty="0"/>
              <a:t>Logout!!</a:t>
            </a:r>
          </a:p>
        </p:txBody>
      </p:sp>
      <p:pic>
        <p:nvPicPr>
          <p:cNvPr id="2050" name="Picture 2" descr="Exit, logout, sign, out Free Icon of User Interface">
            <a:extLst>
              <a:ext uri="{FF2B5EF4-FFF2-40B4-BE49-F238E27FC236}">
                <a16:creationId xmlns:a16="http://schemas.microsoft.com/office/drawing/2014/main" id="{EAF05E57-0AB6-43A1-B48C-FFDE13F0B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707" y="448395"/>
            <a:ext cx="911476" cy="911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ut by Vincenzo Bisceglia on Dribbble">
            <a:extLst>
              <a:ext uri="{FF2B5EF4-FFF2-40B4-BE49-F238E27FC236}">
                <a16:creationId xmlns:a16="http://schemas.microsoft.com/office/drawing/2014/main" id="{7836B66B-CC10-4EC1-B1AF-055E27F0FA9D}"/>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209211" y="1958294"/>
            <a:ext cx="4376057" cy="32820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41530458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D7911-4B88-4B80-AAD4-21CEDB45D329}"/>
              </a:ext>
            </a:extLst>
          </p:cNvPr>
          <p:cNvPicPr>
            <a:picLocks noChangeAspect="1"/>
          </p:cNvPicPr>
          <p:nvPr/>
        </p:nvPicPr>
        <p:blipFill>
          <a:blip r:embed="rId2"/>
          <a:stretch>
            <a:fillRect/>
          </a:stretch>
        </p:blipFill>
        <p:spPr>
          <a:xfrm>
            <a:off x="666502" y="95565"/>
            <a:ext cx="11355385" cy="5612904"/>
          </a:xfrm>
          <a:prstGeom prst="rect">
            <a:avLst/>
          </a:prstGeom>
        </p:spPr>
      </p:pic>
    </p:spTree>
    <p:extLst>
      <p:ext uri="{BB962C8B-B14F-4D97-AF65-F5344CB8AC3E}">
        <p14:creationId xmlns:p14="http://schemas.microsoft.com/office/powerpoint/2010/main" val="341331516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ED633C4-CB49-41B4-8994-90254CF9449F}"/>
              </a:ext>
            </a:extLst>
          </p:cNvPr>
          <p:cNvSpPr>
            <a:spLocks noGrp="1"/>
          </p:cNvSpPr>
          <p:nvPr>
            <p:ph type="body" sz="quarter" idx="16"/>
          </p:nvPr>
        </p:nvSpPr>
        <p:spPr>
          <a:xfrm>
            <a:off x="1031966" y="1617663"/>
            <a:ext cx="4558937" cy="4435818"/>
          </a:xfrm>
        </p:spPr>
        <p:txBody>
          <a:bodyPr/>
          <a:lstStyle/>
          <a:p>
            <a:r>
              <a:rPr lang="en-US" sz="2800" dirty="0"/>
              <a:t>We’ve whole lot of things present on homepage we got tabs to redirect you to different section, we’ve got a posts and its comments, we’ve got an button to post to post things, we’ve got a logout option!</a:t>
            </a:r>
          </a:p>
          <a:p>
            <a:endParaRPr lang="en-IN" dirty="0"/>
          </a:p>
        </p:txBody>
      </p:sp>
      <p:sp>
        <p:nvSpPr>
          <p:cNvPr id="9" name="Title 8">
            <a:extLst>
              <a:ext uri="{FF2B5EF4-FFF2-40B4-BE49-F238E27FC236}">
                <a16:creationId xmlns:a16="http://schemas.microsoft.com/office/drawing/2014/main" id="{1B73E6CA-1840-48F8-B4BC-282E13FA155F}"/>
              </a:ext>
            </a:extLst>
          </p:cNvPr>
          <p:cNvSpPr>
            <a:spLocks noGrp="1"/>
          </p:cNvSpPr>
          <p:nvPr>
            <p:ph type="title"/>
          </p:nvPr>
        </p:nvSpPr>
        <p:spPr/>
        <p:txBody>
          <a:bodyPr/>
          <a:lstStyle/>
          <a:p>
            <a:r>
              <a:rPr lang="en-US" dirty="0"/>
              <a:t>Homepage!!</a:t>
            </a:r>
            <a:endParaRPr lang="en-IN" dirty="0"/>
          </a:p>
        </p:txBody>
      </p:sp>
      <p:pic>
        <p:nvPicPr>
          <p:cNvPr id="12" name="Picture 11">
            <a:extLst>
              <a:ext uri="{FF2B5EF4-FFF2-40B4-BE49-F238E27FC236}">
                <a16:creationId xmlns:a16="http://schemas.microsoft.com/office/drawing/2014/main" id="{5DBBE068-87C3-4E0C-BA87-39B550226D30}"/>
              </a:ext>
            </a:extLst>
          </p:cNvPr>
          <p:cNvPicPr>
            <a:picLocks noChangeAspect="1"/>
          </p:cNvPicPr>
          <p:nvPr/>
        </p:nvPicPr>
        <p:blipFill>
          <a:blip r:embed="rId2"/>
          <a:stretch>
            <a:fillRect/>
          </a:stretch>
        </p:blipFill>
        <p:spPr>
          <a:xfrm>
            <a:off x="5839098" y="156754"/>
            <a:ext cx="6008914" cy="6531429"/>
          </a:xfrm>
          <a:prstGeom prst="rect">
            <a:avLst/>
          </a:prstGeom>
        </p:spPr>
      </p:pic>
    </p:spTree>
    <p:extLst>
      <p:ext uri="{BB962C8B-B14F-4D97-AF65-F5344CB8AC3E}">
        <p14:creationId xmlns:p14="http://schemas.microsoft.com/office/powerpoint/2010/main" val="349525049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0DC325E-6A0C-4BAA-8A0C-47E1144BA65D}"/>
              </a:ext>
            </a:extLst>
          </p:cNvPr>
          <p:cNvSpPr>
            <a:spLocks noGrp="1"/>
          </p:cNvSpPr>
          <p:nvPr>
            <p:ph idx="1"/>
          </p:nvPr>
        </p:nvSpPr>
        <p:spPr>
          <a:xfrm>
            <a:off x="1294363" y="1853754"/>
            <a:ext cx="9603275" cy="3612591"/>
          </a:xfrm>
        </p:spPr>
        <p:txBody>
          <a:bodyPr/>
          <a:lstStyle/>
          <a:p>
            <a:endParaRPr lang="en-IN" dirty="0"/>
          </a:p>
          <a:p>
            <a:r>
              <a:rPr lang="en-US" dirty="0"/>
              <a:t>It can create a coder’s community!!</a:t>
            </a:r>
          </a:p>
          <a:p>
            <a:r>
              <a:rPr lang="en-US" dirty="0"/>
              <a:t>It will make the code sharing between coders easy.</a:t>
            </a:r>
          </a:p>
          <a:p>
            <a:r>
              <a:rPr lang="en-US" dirty="0"/>
              <a:t>The project will help people post their queries and get it solved by the community!</a:t>
            </a:r>
          </a:p>
          <a:p>
            <a:r>
              <a:rPr lang="en-US" dirty="0"/>
              <a:t>It can be use as a bridge between teachers and students where it will easier for students and teachers to share code easily.</a:t>
            </a:r>
            <a:endParaRPr lang="en-IN" dirty="0"/>
          </a:p>
          <a:p>
            <a:endParaRPr lang="en-US" dirty="0"/>
          </a:p>
        </p:txBody>
      </p:sp>
      <p:sp>
        <p:nvSpPr>
          <p:cNvPr id="10" name="Title 9">
            <a:extLst>
              <a:ext uri="{FF2B5EF4-FFF2-40B4-BE49-F238E27FC236}">
                <a16:creationId xmlns:a16="http://schemas.microsoft.com/office/drawing/2014/main" id="{52C45802-6E35-4AA7-8B66-F1BF2D35D5B2}"/>
              </a:ext>
            </a:extLst>
          </p:cNvPr>
          <p:cNvSpPr>
            <a:spLocks noGrp="1"/>
          </p:cNvSpPr>
          <p:nvPr>
            <p:ph type="title"/>
          </p:nvPr>
        </p:nvSpPr>
        <p:spPr/>
        <p:txBody>
          <a:bodyPr/>
          <a:lstStyle/>
          <a:p>
            <a:r>
              <a:rPr lang="en-US" dirty="0"/>
              <a:t>Application of Project!!</a:t>
            </a:r>
            <a:endParaRPr lang="en-IN" dirty="0"/>
          </a:p>
        </p:txBody>
      </p:sp>
    </p:spTree>
    <p:extLst>
      <p:ext uri="{BB962C8B-B14F-4D97-AF65-F5344CB8AC3E}">
        <p14:creationId xmlns:p14="http://schemas.microsoft.com/office/powerpoint/2010/main" val="5126811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6FD9CB2-F27A-4F29-B5AA-C927658EC90A}"/>
              </a:ext>
            </a:extLst>
          </p:cNvPr>
          <p:cNvSpPr>
            <a:spLocks noGrp="1"/>
          </p:cNvSpPr>
          <p:nvPr>
            <p:ph type="body" sz="quarter" idx="16"/>
          </p:nvPr>
        </p:nvSpPr>
        <p:spPr>
          <a:xfrm>
            <a:off x="1294363" y="2092325"/>
            <a:ext cx="9618391" cy="3459389"/>
          </a:xfrm>
        </p:spPr>
        <p:txBody>
          <a:bodyPr/>
          <a:lstStyle/>
          <a:p>
            <a:pPr marL="342900" lvl="0" indent="-342900">
              <a:lnSpc>
                <a:spcPct val="115000"/>
              </a:lnSpc>
              <a:spcAft>
                <a:spcPts val="10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can have their profile page where all their posts will be visible.  </a:t>
            </a:r>
          </a:p>
          <a:p>
            <a:pPr marL="342900" lvl="0" indent="-342900">
              <a:lnSpc>
                <a:spcPct val="115000"/>
              </a:lnSpc>
              <a:spcAft>
                <a:spcPts val="10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can create multiple groups with their friends.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can use web based Editor which can run different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langauges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Friends organization module maintains the friend list, handles request and sends request to the other user. Profiles and Friends lists are two key features on social network sites.</a:t>
            </a:r>
          </a:p>
          <a:p>
            <a:pPr marL="342900" lvl="0" indent="-342900">
              <a:lnSpc>
                <a:spcPct val="115000"/>
              </a:lnSpc>
              <a:spcAft>
                <a:spcPts val="1000"/>
              </a:spcAft>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9" name="Title 8">
            <a:extLst>
              <a:ext uri="{FF2B5EF4-FFF2-40B4-BE49-F238E27FC236}">
                <a16:creationId xmlns:a16="http://schemas.microsoft.com/office/drawing/2014/main" id="{C5E66FBC-1ABF-4A00-A152-EBF2D27DA323}"/>
              </a:ext>
            </a:extLst>
          </p:cNvPr>
          <p:cNvSpPr>
            <a:spLocks noGrp="1"/>
          </p:cNvSpPr>
          <p:nvPr>
            <p:ph type="title"/>
          </p:nvPr>
        </p:nvSpPr>
        <p:spPr>
          <a:xfrm>
            <a:off x="1294363" y="574766"/>
            <a:ext cx="9603275" cy="875212"/>
          </a:xfrm>
        </p:spPr>
        <p:txBody>
          <a:bodyPr>
            <a:normAutofit/>
          </a:bodyPr>
          <a:lstStyle/>
          <a:p>
            <a:r>
              <a:rPr lang="en-US" sz="4000" b="1" dirty="0">
                <a:latin typeface="Times New Roman" panose="02020603050405020304" pitchFamily="18" charset="0"/>
                <a:cs typeface="Times New Roman" panose="02020603050405020304" pitchFamily="18" charset="0"/>
              </a:rPr>
              <a:t>Future upgrades!!</a:t>
            </a:r>
            <a:endParaRPr lang="en-IN" sz="4000" b="1" dirty="0">
              <a:latin typeface="Times New Roman" panose="02020603050405020304" pitchFamily="18" charset="0"/>
              <a:cs typeface="Times New Roman" panose="02020603050405020304" pitchFamily="18" charset="0"/>
            </a:endParaRPr>
          </a:p>
        </p:txBody>
      </p:sp>
      <p:pic>
        <p:nvPicPr>
          <p:cNvPr id="5122" name="Picture 2" descr="Digital Life Upgrade - Turn your Digital Future into your Opportunity">
            <a:extLst>
              <a:ext uri="{FF2B5EF4-FFF2-40B4-BE49-F238E27FC236}">
                <a16:creationId xmlns:a16="http://schemas.microsoft.com/office/drawing/2014/main" id="{27EC4410-B234-4A4A-BAD0-B214DF38D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8887" y="571002"/>
            <a:ext cx="14287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5833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9A34038-80FF-4B9A-A0C7-7B7DDB24CB74}"/>
              </a:ext>
            </a:extLst>
          </p:cNvPr>
          <p:cNvSpPr>
            <a:spLocks noGrp="1"/>
          </p:cNvSpPr>
          <p:nvPr>
            <p:ph type="title"/>
          </p:nvPr>
        </p:nvSpPr>
        <p:spPr/>
        <p:txBody>
          <a:bodyPr/>
          <a:lstStyle/>
          <a:p>
            <a:r>
              <a:rPr lang="en-US" dirty="0"/>
              <a:t>Future upgrades!</a:t>
            </a:r>
            <a:endParaRPr lang="en-IN" dirty="0"/>
          </a:p>
        </p:txBody>
      </p:sp>
      <p:sp>
        <p:nvSpPr>
          <p:cNvPr id="13" name="Rectangle 2">
            <a:extLst>
              <a:ext uri="{FF2B5EF4-FFF2-40B4-BE49-F238E27FC236}">
                <a16:creationId xmlns:a16="http://schemas.microsoft.com/office/drawing/2014/main" id="{A3311109-B95C-4943-B0F8-BD9865A54AF8}"/>
              </a:ext>
            </a:extLst>
          </p:cNvPr>
          <p:cNvSpPr>
            <a:spLocks noChangeArrowheads="1"/>
          </p:cNvSpPr>
          <p:nvPr/>
        </p:nvSpPr>
        <p:spPr bwMode="auto">
          <a:xfrm>
            <a:off x="992777" y="6662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5" name="Picture 1">
            <a:extLst>
              <a:ext uri="{FF2B5EF4-FFF2-40B4-BE49-F238E27FC236}">
                <a16:creationId xmlns:a16="http://schemas.microsoft.com/office/drawing/2014/main" id="{9E6D5E29-ECBB-4C74-B79F-55F61F6F0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362" y="1658981"/>
            <a:ext cx="9603275" cy="453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1376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15932" y="404151"/>
            <a:ext cx="4198513" cy="1015663"/>
          </a:xfrm>
          <a:prstGeom prst="rect">
            <a:avLst/>
          </a:prstGeom>
          <a:noFill/>
        </p:spPr>
        <p:txBody>
          <a:bodyPr wrap="square" rtlCol="0">
            <a:spAutoFit/>
          </a:bodyPr>
          <a:lstStyle/>
          <a:p>
            <a:pPr algn="ctr"/>
            <a:r>
              <a:rPr lang="en-US" sz="6000" dirty="0"/>
              <a:t>END!</a:t>
            </a:r>
          </a:p>
        </p:txBody>
      </p:sp>
      <p:pic>
        <p:nvPicPr>
          <p:cNvPr id="8" name="Picture 7"/>
          <p:cNvPicPr>
            <a:picLocks noChangeAspect="1"/>
          </p:cNvPicPr>
          <p:nvPr/>
        </p:nvPicPr>
        <p:blipFill>
          <a:blip r:embed="rId2"/>
          <a:stretch>
            <a:fillRect/>
          </a:stretch>
        </p:blipFill>
        <p:spPr>
          <a:xfrm>
            <a:off x="2712722" y="1419814"/>
            <a:ext cx="6096851" cy="3429479"/>
          </a:xfrm>
          <a:prstGeom prst="rect">
            <a:avLst/>
          </a:prstGeom>
        </p:spPr>
      </p:pic>
      <p:pic>
        <p:nvPicPr>
          <p:cNvPr id="9" name="Picture 8"/>
          <p:cNvPicPr>
            <a:picLocks noChangeAspect="1"/>
          </p:cNvPicPr>
          <p:nvPr/>
        </p:nvPicPr>
        <p:blipFill>
          <a:blip r:embed="rId2"/>
          <a:stretch>
            <a:fillRect/>
          </a:stretch>
        </p:blipFill>
        <p:spPr>
          <a:xfrm>
            <a:off x="3828628" y="2036528"/>
            <a:ext cx="3573120" cy="2009880"/>
          </a:xfrm>
          <a:prstGeom prst="rect">
            <a:avLst/>
          </a:prstGeom>
        </p:spPr>
      </p:pic>
      <p:pic>
        <p:nvPicPr>
          <p:cNvPr id="10" name="Picture 9"/>
          <p:cNvPicPr>
            <a:picLocks noChangeAspect="1"/>
          </p:cNvPicPr>
          <p:nvPr/>
        </p:nvPicPr>
        <p:blipFill>
          <a:blip r:embed="rId2"/>
          <a:stretch>
            <a:fillRect/>
          </a:stretch>
        </p:blipFill>
        <p:spPr>
          <a:xfrm>
            <a:off x="4532461" y="2488362"/>
            <a:ext cx="1966601" cy="1106213"/>
          </a:xfrm>
          <a:prstGeom prst="rect">
            <a:avLst/>
          </a:prstGeom>
        </p:spPr>
      </p:pic>
      <p:pic>
        <p:nvPicPr>
          <p:cNvPr id="11" name="Picture 10"/>
          <p:cNvPicPr>
            <a:picLocks noChangeAspect="1"/>
          </p:cNvPicPr>
          <p:nvPr/>
        </p:nvPicPr>
        <p:blipFill>
          <a:blip r:embed="rId2"/>
          <a:stretch>
            <a:fillRect/>
          </a:stretch>
        </p:blipFill>
        <p:spPr>
          <a:xfrm>
            <a:off x="4991807" y="2746744"/>
            <a:ext cx="1047908" cy="589448"/>
          </a:xfrm>
          <a:prstGeom prst="rect">
            <a:avLst/>
          </a:prstGeom>
        </p:spPr>
      </p:pic>
    </p:spTree>
    <p:extLst>
      <p:ext uri="{BB962C8B-B14F-4D97-AF65-F5344CB8AC3E}">
        <p14:creationId xmlns:p14="http://schemas.microsoft.com/office/powerpoint/2010/main" val="7653301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4"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BCF363-1123-45B1-8A9A-ABCDA40EF3F2}"/>
              </a:ext>
            </a:extLst>
          </p:cNvPr>
          <p:cNvSpPr>
            <a:spLocks noGrp="1"/>
          </p:cNvSpPr>
          <p:nvPr>
            <p:ph idx="1"/>
          </p:nvPr>
        </p:nvSpPr>
        <p:spPr>
          <a:xfrm>
            <a:off x="7145383" y="1440000"/>
            <a:ext cx="3757038" cy="4046373"/>
          </a:xfrm>
        </p:spPr>
        <p:txBody>
          <a:bodyPr/>
          <a:lstStyle/>
          <a:p>
            <a:r>
              <a:rPr lang="en-US" dirty="0">
                <a:solidFill>
                  <a:srgbClr val="000000"/>
                </a:solidFill>
                <a:ea typeface="Tahoma" panose="020B0604030504040204" pitchFamily="34" charset="0"/>
                <a:cs typeface="Tahoma" panose="020B0604030504040204" pitchFamily="34" charset="0"/>
              </a:rPr>
              <a:t>Atharva Ashok Patil</a:t>
            </a:r>
          </a:p>
          <a:p>
            <a:r>
              <a:rPr lang="en-US" dirty="0">
                <a:solidFill>
                  <a:srgbClr val="000000"/>
                </a:solidFill>
                <a:ea typeface="Tahoma" panose="020B0604030504040204" pitchFamily="34" charset="0"/>
                <a:cs typeface="Tahoma" panose="020B0604030504040204" pitchFamily="34" charset="0"/>
              </a:rPr>
              <a:t>Bhushan Deepak Dhonde</a:t>
            </a:r>
          </a:p>
          <a:p>
            <a:r>
              <a:rPr lang="en-US" dirty="0">
                <a:solidFill>
                  <a:srgbClr val="000000"/>
                </a:solidFill>
                <a:ea typeface="Tahoma" panose="020B0604030504040204" pitchFamily="34" charset="0"/>
                <a:cs typeface="Tahoma" panose="020B0604030504040204" pitchFamily="34" charset="0"/>
              </a:rPr>
              <a:t>Vivek Ananta </a:t>
            </a:r>
            <a:r>
              <a:rPr lang="en-US" dirty="0" err="1">
                <a:solidFill>
                  <a:srgbClr val="000000"/>
                </a:solidFill>
                <a:ea typeface="Tahoma" panose="020B0604030504040204" pitchFamily="34" charset="0"/>
                <a:cs typeface="Tahoma" panose="020B0604030504040204" pitchFamily="34" charset="0"/>
              </a:rPr>
              <a:t>Bajage</a:t>
            </a:r>
            <a:endParaRPr lang="en-US" dirty="0">
              <a:solidFill>
                <a:srgbClr val="000000"/>
              </a:solidFill>
              <a:ea typeface="Tahoma" panose="020B0604030504040204" pitchFamily="34" charset="0"/>
              <a:cs typeface="Tahoma" panose="020B0604030504040204" pitchFamily="34" charset="0"/>
            </a:endParaRPr>
          </a:p>
        </p:txBody>
      </p:sp>
      <p:sp>
        <p:nvSpPr>
          <p:cNvPr id="4" name="Text Placeholder 3">
            <a:extLst>
              <a:ext uri="{FF2B5EF4-FFF2-40B4-BE49-F238E27FC236}">
                <a16:creationId xmlns:a16="http://schemas.microsoft.com/office/drawing/2014/main" id="{02669ECF-E003-482A-8E8C-CB6484277014}"/>
              </a:ext>
            </a:extLst>
          </p:cNvPr>
          <p:cNvSpPr>
            <a:spLocks noGrp="1"/>
          </p:cNvSpPr>
          <p:nvPr>
            <p:ph type="body" sz="half" idx="2"/>
          </p:nvPr>
        </p:nvSpPr>
        <p:spPr>
          <a:xfrm>
            <a:off x="1289579" y="2249570"/>
            <a:ext cx="3826063" cy="3017494"/>
          </a:xfrm>
        </p:spPr>
        <p:txBody>
          <a:bodyPr>
            <a:normAutofit/>
          </a:bodyPr>
          <a:lstStyle/>
          <a:p>
            <a:r>
              <a:rPr lang="en-US" sz="3200" dirty="0"/>
              <a:t>Project Guide :-</a:t>
            </a:r>
          </a:p>
          <a:p>
            <a:r>
              <a:rPr lang="en-US" sz="2800" dirty="0"/>
              <a:t>	 Prof. R. V. </a:t>
            </a:r>
            <a:r>
              <a:rPr lang="en-US" sz="2800" dirty="0" err="1"/>
              <a:t>Sangale</a:t>
            </a:r>
            <a:endParaRPr lang="en-IN" sz="2800" dirty="0"/>
          </a:p>
        </p:txBody>
      </p:sp>
      <p:sp>
        <p:nvSpPr>
          <p:cNvPr id="2" name="Title 1">
            <a:extLst>
              <a:ext uri="{FF2B5EF4-FFF2-40B4-BE49-F238E27FC236}">
                <a16:creationId xmlns:a16="http://schemas.microsoft.com/office/drawing/2014/main" id="{90DCA56C-7A25-4BD4-AA72-5256E68BE4CB}"/>
              </a:ext>
            </a:extLst>
          </p:cNvPr>
          <p:cNvSpPr>
            <a:spLocks noGrp="1"/>
          </p:cNvSpPr>
          <p:nvPr>
            <p:ph type="title"/>
          </p:nvPr>
        </p:nvSpPr>
        <p:spPr>
          <a:xfrm>
            <a:off x="1241542" y="470263"/>
            <a:ext cx="7967772" cy="901363"/>
          </a:xfrm>
        </p:spPr>
        <p:txBody>
          <a:bodyPr>
            <a:normAutofit/>
          </a:bodyPr>
          <a:lstStyle/>
          <a:p>
            <a:r>
              <a:rPr lang="en-US" sz="4800" dirty="0" err="1"/>
              <a:t>Coplat</a:t>
            </a:r>
            <a:r>
              <a:rPr lang="en-US" sz="4800" dirty="0"/>
              <a:t>!!!(mini project)</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721766" y="300446"/>
            <a:ext cx="1139554" cy="1139554"/>
          </a:xfrm>
          <a:prstGeom prst="rect">
            <a:avLst/>
          </a:prstGeom>
        </p:spPr>
      </p:pic>
      <p:sp>
        <p:nvSpPr>
          <p:cNvPr id="6" name="TextBox 5">
            <a:extLst>
              <a:ext uri="{FF2B5EF4-FFF2-40B4-BE49-F238E27FC236}">
                <a16:creationId xmlns:a16="http://schemas.microsoft.com/office/drawing/2014/main" id="{7081B4C1-E140-4EBC-8E89-AE67ECEA7F74}"/>
              </a:ext>
            </a:extLst>
          </p:cNvPr>
          <p:cNvSpPr txBox="1"/>
          <p:nvPr/>
        </p:nvSpPr>
        <p:spPr>
          <a:xfrm>
            <a:off x="6453051" y="2249570"/>
            <a:ext cx="3111961" cy="523220"/>
          </a:xfrm>
          <a:prstGeom prst="rect">
            <a:avLst/>
          </a:prstGeom>
          <a:noFill/>
        </p:spPr>
        <p:txBody>
          <a:bodyPr wrap="square" rtlCol="0">
            <a:spAutoFit/>
          </a:bodyPr>
          <a:lstStyle/>
          <a:p>
            <a:r>
              <a:rPr lang="en-US" sz="2800" dirty="0"/>
              <a:t>Presentation by:-</a:t>
            </a:r>
            <a:endParaRPr lang="en-IN" sz="2800" dirty="0"/>
          </a:p>
        </p:txBody>
      </p:sp>
    </p:spTree>
    <p:custDataLst>
      <p:tags r:id="rId1"/>
    </p:custDataLst>
    <p:extLst>
      <p:ext uri="{BB962C8B-B14F-4D97-AF65-F5344CB8AC3E}">
        <p14:creationId xmlns:p14="http://schemas.microsoft.com/office/powerpoint/2010/main" val="4104294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5"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646820"/>
            <a:ext cx="4192038" cy="3450613"/>
          </a:xfrm>
        </p:spPr>
        <p:txBody>
          <a:bodyPr>
            <a:normAutofit/>
          </a:bodyPr>
          <a:lstStyle/>
          <a:p>
            <a:pPr marL="0" lvl="0" indent="0">
              <a:buNone/>
            </a:pPr>
            <a:endParaRPr lang="en-US" sz="2400" dirty="0">
              <a:ea typeface="Tahoma" panose="020B0604030504040204" pitchFamily="34" charset="0"/>
              <a:cs typeface="Tahoma" panose="020B0604030504040204" pitchFamily="34" charset="0"/>
            </a:endParaRPr>
          </a:p>
          <a:p>
            <a:r>
              <a:rPr lang="en-US" sz="2400" dirty="0"/>
              <a:t>This project is about building a programmers community.</a:t>
            </a:r>
          </a:p>
          <a:p>
            <a:r>
              <a:rPr lang="en-US" sz="2400" dirty="0"/>
              <a:t>And it has different parts given in next slide!</a:t>
            </a:r>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2" y="854180"/>
            <a:ext cx="9603275" cy="1049235"/>
          </a:xfrm>
        </p:spPr>
        <p:txBody>
          <a:bodyPr>
            <a:normAutofit/>
          </a:bodyPr>
          <a:lstStyle/>
          <a:p>
            <a:r>
              <a:rPr lang="en-US" sz="3600" dirty="0"/>
              <a:t>COPLAT!!</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5873" y="305952"/>
            <a:ext cx="1122450" cy="1122450"/>
          </a:xfrm>
          <a:prstGeom prst="rect">
            <a:avLst/>
          </a:prstGeom>
        </p:spPr>
      </p:pic>
      <p:pic>
        <p:nvPicPr>
          <p:cNvPr id="3074" name="Picture 2" descr="Coplat | Control de Plagas">
            <a:extLst>
              <a:ext uri="{FF2B5EF4-FFF2-40B4-BE49-F238E27FC236}">
                <a16:creationId xmlns:a16="http://schemas.microsoft.com/office/drawing/2014/main" id="{14A760B5-7460-482B-95A7-4E78168152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7719" y="2075839"/>
            <a:ext cx="5448968" cy="27063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2094298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EED2E-5149-404F-B3EA-742EFF11D9E4}"/>
              </a:ext>
            </a:extLst>
          </p:cNvPr>
          <p:cNvSpPr>
            <a:spLocks noGrp="1"/>
          </p:cNvSpPr>
          <p:nvPr>
            <p:ph idx="1"/>
          </p:nvPr>
        </p:nvSpPr>
        <p:spPr/>
        <p:txBody>
          <a:bodyPr>
            <a:normAutofit/>
          </a:bodyPr>
          <a:lstStyle/>
          <a:p>
            <a:r>
              <a:rPr lang="en-US" sz="2800" dirty="0"/>
              <a:t>It can create online coders community!</a:t>
            </a:r>
          </a:p>
          <a:p>
            <a:r>
              <a:rPr lang="en-US" sz="2800" dirty="0"/>
              <a:t>It can be a great way to communicate between the coders!</a:t>
            </a:r>
          </a:p>
          <a:p>
            <a:r>
              <a:rPr lang="en-US" sz="2800" dirty="0"/>
              <a:t>It can be place to share idea’s!</a:t>
            </a:r>
          </a:p>
          <a:p>
            <a:r>
              <a:rPr lang="en-IN" sz="2800" dirty="0"/>
              <a:t>It can make us learn many topics and increase our skills!</a:t>
            </a:r>
          </a:p>
        </p:txBody>
      </p:sp>
      <p:sp>
        <p:nvSpPr>
          <p:cNvPr id="3" name="Title 2">
            <a:extLst>
              <a:ext uri="{FF2B5EF4-FFF2-40B4-BE49-F238E27FC236}">
                <a16:creationId xmlns:a16="http://schemas.microsoft.com/office/drawing/2014/main" id="{2664AA2F-97A9-4B28-ABF4-ADE80EB7CBF2}"/>
              </a:ext>
            </a:extLst>
          </p:cNvPr>
          <p:cNvSpPr>
            <a:spLocks noGrp="1"/>
          </p:cNvSpPr>
          <p:nvPr>
            <p:ph type="title"/>
          </p:nvPr>
        </p:nvSpPr>
        <p:spPr>
          <a:xfrm>
            <a:off x="1294363" y="692331"/>
            <a:ext cx="9603275" cy="875212"/>
          </a:xfrm>
        </p:spPr>
        <p:txBody>
          <a:bodyPr>
            <a:normAutofit/>
          </a:bodyPr>
          <a:lstStyle/>
          <a:p>
            <a:r>
              <a:rPr lang="en-US" sz="4000" dirty="0"/>
              <a:t>Why this topic!?</a:t>
            </a:r>
            <a:endParaRPr lang="en-IN" sz="4000" dirty="0"/>
          </a:p>
        </p:txBody>
      </p:sp>
    </p:spTree>
    <p:extLst>
      <p:ext uri="{BB962C8B-B14F-4D97-AF65-F5344CB8AC3E}">
        <p14:creationId xmlns:p14="http://schemas.microsoft.com/office/powerpoint/2010/main" val="3940589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4" y="1712890"/>
            <a:ext cx="5067800" cy="3753455"/>
          </a:xfrm>
        </p:spPr>
        <p:txBody>
          <a:bodyPr>
            <a:normAutofit fontScale="92500" lnSpcReduction="10000"/>
          </a:bodyPr>
          <a:lstStyle/>
          <a:p>
            <a:pPr>
              <a:buFont typeface="Courier New" panose="02070309020205020404" pitchFamily="49" charset="0"/>
              <a:buChar char="o"/>
            </a:pPr>
            <a:r>
              <a:rPr lang="en-US" sz="4000" dirty="0">
                <a:solidFill>
                  <a:srgbClr val="000000"/>
                </a:solidFill>
                <a:ea typeface="Tahoma" panose="020B0604030504040204" pitchFamily="34" charset="0"/>
                <a:cs typeface="Tahoma" panose="020B0604030504040204" pitchFamily="34" charset="0"/>
              </a:rPr>
              <a:t>Account Creation</a:t>
            </a:r>
          </a:p>
          <a:p>
            <a:pPr>
              <a:buFont typeface="Courier New" panose="02070309020205020404" pitchFamily="49" charset="0"/>
              <a:buChar char="o"/>
            </a:pPr>
            <a:r>
              <a:rPr lang="en-US" sz="4000" dirty="0">
                <a:solidFill>
                  <a:srgbClr val="000000"/>
                </a:solidFill>
                <a:ea typeface="Tahoma" panose="020B0604030504040204" pitchFamily="34" charset="0"/>
                <a:cs typeface="Tahoma" panose="020B0604030504040204" pitchFamily="34" charset="0"/>
              </a:rPr>
              <a:t>Login system</a:t>
            </a:r>
          </a:p>
          <a:p>
            <a:pPr>
              <a:buFont typeface="Courier New" panose="02070309020205020404" pitchFamily="49" charset="0"/>
              <a:buChar char="o"/>
            </a:pPr>
            <a:r>
              <a:rPr lang="en-US" sz="4000" dirty="0">
                <a:solidFill>
                  <a:srgbClr val="000000"/>
                </a:solidFill>
                <a:ea typeface="Tahoma" panose="020B0604030504040204" pitchFamily="34" charset="0"/>
                <a:cs typeface="Tahoma" panose="020B0604030504040204" pitchFamily="34" charset="0"/>
              </a:rPr>
              <a:t>Uploading posts</a:t>
            </a:r>
          </a:p>
          <a:p>
            <a:pPr>
              <a:buFont typeface="Courier New" panose="02070309020205020404" pitchFamily="49" charset="0"/>
              <a:buChar char="o"/>
            </a:pPr>
            <a:r>
              <a:rPr lang="en-US" sz="4000" dirty="0">
                <a:solidFill>
                  <a:srgbClr val="000000"/>
                </a:solidFill>
                <a:ea typeface="Tahoma" panose="020B0604030504040204" pitchFamily="34" charset="0"/>
                <a:cs typeface="Tahoma" panose="020B0604030504040204" pitchFamily="34" charset="0"/>
              </a:rPr>
              <a:t>Comments</a:t>
            </a:r>
          </a:p>
          <a:p>
            <a:pPr>
              <a:buFont typeface="Courier New" panose="02070309020205020404" pitchFamily="49" charset="0"/>
              <a:buChar char="o"/>
            </a:pPr>
            <a:r>
              <a:rPr lang="en-US" sz="4000" dirty="0">
                <a:solidFill>
                  <a:srgbClr val="000000"/>
                </a:solidFill>
                <a:ea typeface="Tahoma" panose="020B0604030504040204" pitchFamily="34" charset="0"/>
                <a:cs typeface="Tahoma" panose="020B0604030504040204" pitchFamily="34" charset="0"/>
              </a:rPr>
              <a:t>logout</a:t>
            </a:r>
          </a:p>
          <a:p>
            <a:pPr marL="0" indent="0">
              <a:buNone/>
            </a:pPr>
            <a:endParaRPr lang="en-US" sz="4000" dirty="0">
              <a:solidFill>
                <a:srgbClr val="000000"/>
              </a:solidFill>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745067" y="777923"/>
            <a:ext cx="9488243" cy="595596"/>
          </a:xfrm>
          <a:prstGeom prst="rect">
            <a:avLst/>
          </a:prstGeom>
        </p:spPr>
        <p:txBody>
          <a:bodyPr>
            <a:noAutofit/>
          </a:bodyPr>
          <a:lstStyle/>
          <a:p>
            <a:r>
              <a:rPr lang="en-US" sz="3600" dirty="0"/>
              <a:t>Different parts of project!</a:t>
            </a:r>
            <a:br>
              <a:rPr lang="en-US" sz="3600" dirty="0"/>
            </a:br>
            <a:endParaRPr lang="en-US" sz="3600" dirty="0"/>
          </a:p>
        </p:txBody>
      </p:sp>
      <p:sp>
        <p:nvSpPr>
          <p:cNvPr id="8" name="Rectangle 7"/>
          <p:cNvSpPr/>
          <p:nvPr/>
        </p:nvSpPr>
        <p:spPr>
          <a:xfrm>
            <a:off x="10336413" y="216211"/>
            <a:ext cx="1122450" cy="1157307"/>
          </a:xfrm>
          <a:prstGeom prst="rect">
            <a:avLst/>
          </a:prstGeom>
          <a:no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0" name="Group 9"/>
          <p:cNvGrpSpPr/>
          <p:nvPr/>
        </p:nvGrpSpPr>
        <p:grpSpPr>
          <a:xfrm>
            <a:off x="9706453" y="216211"/>
            <a:ext cx="1191185" cy="1157308"/>
            <a:chOff x="10267678" y="232278"/>
            <a:chExt cx="1191185" cy="1157308"/>
          </a:xfrm>
        </p:grpSpPr>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01556" y="232279"/>
              <a:ext cx="1157307" cy="1157307"/>
            </a:xfrm>
            <a:prstGeom prst="rect">
              <a:avLst/>
            </a:prstGeom>
          </p:spPr>
        </p:pic>
        <p:sp>
          <p:nvSpPr>
            <p:cNvPr id="9" name="Rectangle 8"/>
            <p:cNvSpPr/>
            <p:nvPr/>
          </p:nvSpPr>
          <p:spPr>
            <a:xfrm>
              <a:off x="10267678" y="232278"/>
              <a:ext cx="1122450" cy="1157307"/>
            </a:xfrm>
            <a:prstGeom prst="rect">
              <a:avLst/>
            </a:prstGeom>
            <a:noFill/>
            <a:ln>
              <a:solidFill>
                <a:srgbClr val="C00000"/>
              </a:solidFill>
            </a:ln>
            <a:effectLst>
              <a:innerShdw blurRad="63500" dist="50800" dir="2700000">
                <a:prstClr val="black">
                  <a:alpha val="50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custDataLst>
      <p:tags r:id="rId2"/>
    </p:custDataLst>
    <p:extLst>
      <p:ext uri="{BB962C8B-B14F-4D97-AF65-F5344CB8AC3E}">
        <p14:creationId xmlns:p14="http://schemas.microsoft.com/office/powerpoint/2010/main" val="2449431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Autofit/>
          </a:bodyPr>
          <a:lstStyle/>
          <a:p>
            <a:pPr lvl="0"/>
            <a:r>
              <a:rPr lang="en-US" sz="3200" dirty="0"/>
              <a:t>The registration is done with the help register page which asks for user’s name ,user’s email and the password user </a:t>
            </a:r>
            <a:r>
              <a:rPr lang="en-US" sz="3200" dirty="0" err="1"/>
              <a:t>wanna</a:t>
            </a:r>
            <a:r>
              <a:rPr lang="en-US" sz="3200" dirty="0"/>
              <a:t> set, all these information is sent to database and is saved there. So whenever user </a:t>
            </a:r>
            <a:r>
              <a:rPr lang="en-US" sz="3200" dirty="0" err="1"/>
              <a:t>wanna</a:t>
            </a:r>
            <a:r>
              <a:rPr lang="en-US" sz="3200" dirty="0"/>
              <a:t> login the user can.</a:t>
            </a:r>
          </a:p>
        </p:txBody>
      </p:sp>
      <p:sp>
        <p:nvSpPr>
          <p:cNvPr id="4" name="Title 3"/>
          <p:cNvSpPr>
            <a:spLocks noGrp="1"/>
          </p:cNvSpPr>
          <p:nvPr>
            <p:ph type="title"/>
          </p:nvPr>
        </p:nvSpPr>
        <p:spPr/>
        <p:txBody>
          <a:bodyPr>
            <a:normAutofit/>
          </a:bodyPr>
          <a:lstStyle/>
          <a:p>
            <a:r>
              <a:rPr lang="en-US" sz="5400" dirty="0"/>
              <a:t>Account creation!!</a:t>
            </a:r>
          </a:p>
        </p:txBody>
      </p:sp>
    </p:spTree>
    <p:custDataLst>
      <p:tags r:id="rId1"/>
    </p:custDataLst>
    <p:extLst>
      <p:ext uri="{BB962C8B-B14F-4D97-AF65-F5344CB8AC3E}">
        <p14:creationId xmlns:p14="http://schemas.microsoft.com/office/powerpoint/2010/main" val="2712936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1FD958-142F-48B0-9D09-5A9F62317D5E}"/>
              </a:ext>
            </a:extLst>
          </p:cNvPr>
          <p:cNvPicPr>
            <a:picLocks noGrp="1" noChangeAspect="1"/>
          </p:cNvPicPr>
          <p:nvPr>
            <p:ph idx="1"/>
          </p:nvPr>
        </p:nvPicPr>
        <p:blipFill>
          <a:blip r:embed="rId2"/>
          <a:stretch>
            <a:fillRect/>
          </a:stretch>
        </p:blipFill>
        <p:spPr>
          <a:xfrm>
            <a:off x="768459" y="248194"/>
            <a:ext cx="10655082" cy="5695406"/>
          </a:xfrm>
        </p:spPr>
      </p:pic>
    </p:spTree>
    <p:extLst>
      <p:ext uri="{BB962C8B-B14F-4D97-AF65-F5344CB8AC3E}">
        <p14:creationId xmlns:p14="http://schemas.microsoft.com/office/powerpoint/2010/main" val="81008019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600" dirty="0"/>
              <a:t>On login page user has to enter the username and their password to login, the information is checked with the database if correct the user is logged in and sent to next page  else it shows a dialog box saying couldn’t login.</a:t>
            </a:r>
          </a:p>
        </p:txBody>
      </p:sp>
      <p:sp>
        <p:nvSpPr>
          <p:cNvPr id="3" name="Title 2"/>
          <p:cNvSpPr>
            <a:spLocks noGrp="1"/>
          </p:cNvSpPr>
          <p:nvPr>
            <p:ph type="title"/>
          </p:nvPr>
        </p:nvSpPr>
        <p:spPr>
          <a:xfrm>
            <a:off x="1294363" y="804519"/>
            <a:ext cx="9603275" cy="655791"/>
          </a:xfrm>
        </p:spPr>
        <p:txBody>
          <a:bodyPr>
            <a:normAutofit/>
          </a:bodyPr>
          <a:lstStyle/>
          <a:p>
            <a:r>
              <a:rPr lang="en-US" sz="4000" dirty="0"/>
              <a:t>Login system</a:t>
            </a:r>
          </a:p>
        </p:txBody>
      </p:sp>
      <p:pic>
        <p:nvPicPr>
          <p:cNvPr id="4098" name="Picture 2" descr="Sign In or Create a Free Account | Inoreader">
            <a:extLst>
              <a:ext uri="{FF2B5EF4-FFF2-40B4-BE49-F238E27FC236}">
                <a16:creationId xmlns:a16="http://schemas.microsoft.com/office/drawing/2014/main" id="{7116D843-A484-4019-ABCE-B4FE54147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628" y="343182"/>
            <a:ext cx="1117128" cy="111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3539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E33A6-1942-4B8E-B4FB-9F5F0A7275A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800EEE-AB6C-4371-9E5A-5897B31AB1AA}"/>
              </a:ext>
            </a:extLst>
          </p:cNvPr>
          <p:cNvPicPr>
            <a:picLocks noChangeAspect="1"/>
          </p:cNvPicPr>
          <p:nvPr/>
        </p:nvPicPr>
        <p:blipFill>
          <a:blip r:embed="rId2"/>
          <a:stretch>
            <a:fillRect/>
          </a:stretch>
        </p:blipFill>
        <p:spPr>
          <a:xfrm>
            <a:off x="805543" y="298138"/>
            <a:ext cx="10580914" cy="5841406"/>
          </a:xfrm>
          <a:prstGeom prst="rect">
            <a:avLst/>
          </a:prstGeom>
        </p:spPr>
      </p:pic>
    </p:spTree>
    <p:extLst>
      <p:ext uri="{BB962C8B-B14F-4D97-AF65-F5344CB8AC3E}">
        <p14:creationId xmlns:p14="http://schemas.microsoft.com/office/powerpoint/2010/main" val="300157092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0.1|1.2|1"/>
</p:tagLst>
</file>

<file path=ppt/tags/tag3.xml><?xml version="1.0" encoding="utf-8"?>
<p:tagLst xmlns:a="http://schemas.openxmlformats.org/drawingml/2006/main" xmlns:r="http://schemas.openxmlformats.org/officeDocument/2006/relationships" xmlns:p="http://schemas.openxmlformats.org/presentationml/2006/main">
  <p:tag name="TIMING" val="|0|1.1|1.4|0.9|0.6|0.6"/>
</p:tagLst>
</file>

<file path=ppt/tags/tag4.xml><?xml version="1.0" encoding="utf-8"?>
<p:tagLst xmlns:a="http://schemas.openxmlformats.org/drawingml/2006/main" xmlns:r="http://schemas.openxmlformats.org/officeDocument/2006/relationships" xmlns:p="http://schemas.openxmlformats.org/presentationml/2006/main">
  <p:tag name="TIMING" val="|0.1|0.9"/>
</p:tagLst>
</file>

<file path=ppt/tags/tag5.xml><?xml version="1.0" encoding="utf-8"?>
<p:tagLst xmlns:a="http://schemas.openxmlformats.org/drawingml/2006/main" xmlns:r="http://schemas.openxmlformats.org/officeDocument/2006/relationships" xmlns:p="http://schemas.openxmlformats.org/presentationml/2006/main">
  <p:tag name="TIMING" val="|0.8|1.1"/>
</p:tagLst>
</file>

<file path=ppt/tags/tag6.xml><?xml version="1.0" encoding="utf-8"?>
<p:tagLst xmlns:a="http://schemas.openxmlformats.org/drawingml/2006/main" xmlns:r="http://schemas.openxmlformats.org/officeDocument/2006/relationships" xmlns:p="http://schemas.openxmlformats.org/presentationml/2006/main">
  <p:tag name="TIMING" val="|2.1|0.8"/>
</p:tagLst>
</file>

<file path=ppt/tags/tag7.xml><?xml version="1.0" encoding="utf-8"?>
<p:tagLst xmlns:a="http://schemas.openxmlformats.org/drawingml/2006/main" xmlns:r="http://schemas.openxmlformats.org/officeDocument/2006/relationships" xmlns:p="http://schemas.openxmlformats.org/presentationml/2006/main">
  <p:tag name="TIMING" val="|0.4|0.8"/>
</p:tagLst>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themeOverride>
</file>

<file path=ppt/theme/themeOverride2.xml><?xml version="1.0" encoding="utf-8"?>
<a:themeOverride xmlns:a="http://schemas.openxmlformats.org/drawingml/2006/main">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themeOverride>
</file>

<file path=ppt/theme/themeOverride3.xml><?xml version="1.0" encoding="utf-8"?>
<a:themeOverride xmlns:a="http://schemas.openxmlformats.org/drawingml/2006/main">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themeOverride>
</file>

<file path=ppt/theme/themeOverride4.xml><?xml version="1.0" encoding="utf-8"?>
<a:themeOverride xmlns:a="http://schemas.openxmlformats.org/drawingml/2006/main">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themeOverride>
</file>

<file path=ppt/theme/themeOverride5.xml><?xml version="1.0" encoding="utf-8"?>
<a:themeOverride xmlns:a="http://schemas.openxmlformats.org/drawingml/2006/main">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513</Words>
  <Application>Microsoft Office PowerPoint</Application>
  <PresentationFormat>Widescreen</PresentationFormat>
  <Paragraphs>53</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Gill Sans MT</vt:lpstr>
      <vt:lpstr>Symbol</vt:lpstr>
      <vt:lpstr>Times New Roman</vt:lpstr>
      <vt:lpstr>Gallery</vt:lpstr>
      <vt:lpstr>KONKAN GYANPEETH COLLEGE OF ENGINEERING</vt:lpstr>
      <vt:lpstr>Coplat!!!(mini project)</vt:lpstr>
      <vt:lpstr>COPLAT!!</vt:lpstr>
      <vt:lpstr>Why this topic!?</vt:lpstr>
      <vt:lpstr>Different parts of project! </vt:lpstr>
      <vt:lpstr>Account creation!!</vt:lpstr>
      <vt:lpstr>PowerPoint Presentation</vt:lpstr>
      <vt:lpstr>Login system</vt:lpstr>
      <vt:lpstr>PowerPoint Presentation</vt:lpstr>
      <vt:lpstr>Uploading posts!!</vt:lpstr>
      <vt:lpstr>PowerPoint Presentation</vt:lpstr>
      <vt:lpstr>PowerPoint Presentation</vt:lpstr>
      <vt:lpstr>Logout!!</vt:lpstr>
      <vt:lpstr>PowerPoint Presentation</vt:lpstr>
      <vt:lpstr>Homepage!!</vt:lpstr>
      <vt:lpstr>Application of Project!!</vt:lpstr>
      <vt:lpstr>Future upgrades!!</vt:lpstr>
      <vt:lpstr>Future upgrades!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project!!</dc:title>
  <dc:creator/>
  <cp:lastModifiedBy/>
  <cp:revision>3</cp:revision>
  <dcterms:created xsi:type="dcterms:W3CDTF">2019-11-16T11:44:46Z</dcterms:created>
  <dcterms:modified xsi:type="dcterms:W3CDTF">2020-12-19T18:53:28Z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