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1A39D-4F9B-B780-DDF4-6DE7D480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CF2DE6-4619-FCD5-7379-C1AEC6E4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B7A56-C074-21F8-9C0A-6D623C64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DD127-292B-BFED-4C01-78F6D4A3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3243D-BB75-6859-993B-20F5E5E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00BF1-98CD-6BB3-E231-39ECCE49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F3ED74-B5DF-154A-596B-A93DB173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F25C4-3460-5627-0B26-8378E26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C379E-1989-DD29-685F-4D160FF2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BE4BC-3D4F-898E-C99F-14BE3AE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7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C1B5DB-AF67-E5FA-C067-2ED7ED63D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7F8E7-43C3-F9A6-A2DD-A7126AE91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01BF-559F-1C1C-2E2F-54E78F1E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E940D-92A8-F1B0-DDBC-906520C4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91175-B909-9457-9DF1-EC06D0E2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F2B55-2832-F39F-BFCF-442EC50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93D72-8124-E29C-DEB4-39F8ED3C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7B271-6386-49D9-494D-669B9817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97F8A-664E-B28F-C6AD-0D3562E8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D22A1-2D19-7B6C-15CA-98E6E42D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812C9-F33C-7183-06D3-8AC6CF51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2B6955-BB07-055D-B314-CD7E3FFB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27944-EAE1-6898-0D8A-3825FEEA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F895F-9E94-0B58-6BD2-0E20D614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85232-0769-1382-B4DE-B1BEC95B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8593-6B25-1302-34BD-D4E4BAEA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18B91-B203-B0B0-DD6E-0F41FB7E6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0BCBD8-2A1B-B79A-AC65-1DA5DF1F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6F795-9410-B116-DE7E-8E12B1D0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CD1DD-547D-372F-EACD-C684A24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70B52-72BE-7871-D1DA-AA16688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8706F-A2CB-5D54-8DE3-E6BA6AC9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1BF50E-7987-D686-442F-869AAC00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5114D8-71C1-CA08-CBC7-526205AB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FA3B3-1D64-DA57-8565-A4787AF3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F0AF99-B8F5-74F2-C1D9-D3AD2395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90E32D-F899-4604-B694-F5EF273C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BE2B64-AFA6-6A3E-DC9B-CAE0DD53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4FC49-6E95-01E7-0387-1C66FD89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34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B3AA9-4319-DB48-9DCD-8ACE0924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059FA1-B854-2F68-11AD-53504705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827D0-9F17-4A0D-05C6-13E223F6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0A1DD-F2CC-BC18-712D-741ABF76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0E84E5-8990-A67F-CA04-E17EB1D9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B7F159-73A3-3BDD-C6EF-5045E07B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4C9807-5713-718C-1574-6C394B2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7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97032-85AA-AEA6-3119-BCC3C598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AE086-E8D2-FB81-669A-4E7A986C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DA232-DD79-5AF8-D253-ABD7EF495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C4C13-42B3-7301-1F4C-56568E2F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FD78A-EB2F-AAA4-5A58-A048D46B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1D052B-3A20-73CD-094D-88315C42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1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EF345-CCB4-FF0C-DCD8-3AAE6C3A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46391C-42B1-4EBB-70FF-7D49F91D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EC919-1F6A-B2E2-8739-FB7E6F97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1B6734-69A8-7B73-8CEE-5DB85247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39F5D2-8262-0917-B185-A2589835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A64C2-C637-A09F-79CC-A7094CEE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D380E9-563A-0017-4654-904D488E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77C70E-AADC-4E47-B1C2-0A9A26EF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1345E6-3E33-F602-E948-C3A02D0F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648F1-5B5D-4428-BDDF-560CDB7F02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49E22-19E4-A753-E560-91B102929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1E947-7CE4-8E4C-C013-CD47084C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04B30-657B-4195-8EF3-3226919A2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0140491-401B-83B4-FA16-05A176F003B6}"/>
              </a:ext>
            </a:extLst>
          </p:cNvPr>
          <p:cNvCxnSpPr>
            <a:cxnSpLocks/>
          </p:cNvCxnSpPr>
          <p:nvPr/>
        </p:nvCxnSpPr>
        <p:spPr>
          <a:xfrm flipV="1">
            <a:off x="3819011" y="516835"/>
            <a:ext cx="0" cy="4263887"/>
          </a:xfrm>
          <a:prstGeom prst="straightConnector1">
            <a:avLst/>
          </a:prstGeom>
          <a:ln w="349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52F1B3A-5EE5-661F-603D-2F3F520B97C4}"/>
              </a:ext>
            </a:extLst>
          </p:cNvPr>
          <p:cNvCxnSpPr>
            <a:cxnSpLocks/>
          </p:cNvCxnSpPr>
          <p:nvPr/>
        </p:nvCxnSpPr>
        <p:spPr>
          <a:xfrm>
            <a:off x="3136524" y="4147931"/>
            <a:ext cx="4685572" cy="0"/>
          </a:xfrm>
          <a:prstGeom prst="straightConnector1">
            <a:avLst/>
          </a:prstGeom>
          <a:ln w="349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8A0060B-A798-1688-7E7F-4D406A56206C}"/>
              </a:ext>
            </a:extLst>
          </p:cNvPr>
          <p:cNvCxnSpPr>
            <a:cxnSpLocks/>
          </p:cNvCxnSpPr>
          <p:nvPr/>
        </p:nvCxnSpPr>
        <p:spPr>
          <a:xfrm>
            <a:off x="3826567" y="1338471"/>
            <a:ext cx="280329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2082F98-1ECC-6606-06BB-B038B0BD38DE}"/>
              </a:ext>
            </a:extLst>
          </p:cNvPr>
          <p:cNvCxnSpPr>
            <a:cxnSpLocks/>
          </p:cNvCxnSpPr>
          <p:nvPr/>
        </p:nvCxnSpPr>
        <p:spPr>
          <a:xfrm flipV="1">
            <a:off x="6629866" y="1338471"/>
            <a:ext cx="0" cy="27928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657AF3-E0B9-A11E-4F14-4A2836095813}"/>
              </a:ext>
            </a:extLst>
          </p:cNvPr>
          <p:cNvSpPr txBox="1"/>
          <p:nvPr/>
        </p:nvSpPr>
        <p:spPr>
          <a:xfrm>
            <a:off x="3339548" y="1262270"/>
            <a:ext cx="3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2FE511-38AE-DCFD-D0B1-6C96008B9EF8}"/>
              </a:ext>
            </a:extLst>
          </p:cNvPr>
          <p:cNvSpPr txBox="1"/>
          <p:nvPr/>
        </p:nvSpPr>
        <p:spPr>
          <a:xfrm>
            <a:off x="3339613" y="4194314"/>
            <a:ext cx="3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C633F5-B096-3CD1-2EBA-F469FFEAEA9E}"/>
              </a:ext>
            </a:extLst>
          </p:cNvPr>
          <p:cNvSpPr txBox="1"/>
          <p:nvPr/>
        </p:nvSpPr>
        <p:spPr>
          <a:xfrm>
            <a:off x="3178267" y="2574738"/>
            <a:ext cx="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  <a:r>
              <a:rPr kumimoji="1" lang="en-US" altLang="ja-JP" dirty="0"/>
              <a:t>/2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237B91-AD57-6FF8-C0C8-EC681FB464A0}"/>
              </a:ext>
            </a:extLst>
          </p:cNvPr>
          <p:cNvSpPr txBox="1"/>
          <p:nvPr/>
        </p:nvSpPr>
        <p:spPr>
          <a:xfrm>
            <a:off x="4798946" y="4210088"/>
            <a:ext cx="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  <a:r>
              <a:rPr kumimoji="1" lang="en-US" altLang="ja-JP" dirty="0"/>
              <a:t>/2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BD5438-46D5-ECA4-D468-897D7529D23C}"/>
              </a:ext>
            </a:extLst>
          </p:cNvPr>
          <p:cNvSpPr txBox="1"/>
          <p:nvPr/>
        </p:nvSpPr>
        <p:spPr>
          <a:xfrm>
            <a:off x="6459244" y="4210088"/>
            <a:ext cx="3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25B06F72-98F1-25EB-8B85-0D6971772700}"/>
              </a:ext>
            </a:extLst>
          </p:cNvPr>
          <p:cNvSpPr/>
          <p:nvPr/>
        </p:nvSpPr>
        <p:spPr>
          <a:xfrm>
            <a:off x="6568177" y="1276781"/>
            <a:ext cx="123378" cy="1233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4C8A8AB5-032E-24E1-3363-F8082B57103B}"/>
              </a:ext>
            </a:extLst>
          </p:cNvPr>
          <p:cNvSpPr/>
          <p:nvPr/>
        </p:nvSpPr>
        <p:spPr>
          <a:xfrm>
            <a:off x="5162750" y="2673229"/>
            <a:ext cx="123378" cy="1233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82F7AD10-22C7-CB29-A398-4220C5DA14D3}"/>
              </a:ext>
            </a:extLst>
          </p:cNvPr>
          <p:cNvSpPr/>
          <p:nvPr/>
        </p:nvSpPr>
        <p:spPr>
          <a:xfrm>
            <a:off x="3757322" y="4086242"/>
            <a:ext cx="123378" cy="1233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6E79006-977C-F37C-6BB2-E8A38376885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811765" y="2734918"/>
            <a:ext cx="1350985" cy="47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C82C123-269E-2F58-AF70-33382700DDB4}"/>
              </a:ext>
            </a:extLst>
          </p:cNvPr>
          <p:cNvCxnSpPr>
            <a:cxnSpLocks/>
          </p:cNvCxnSpPr>
          <p:nvPr/>
        </p:nvCxnSpPr>
        <p:spPr>
          <a:xfrm flipH="1" flipV="1">
            <a:off x="5224439" y="2801832"/>
            <a:ext cx="31" cy="13534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円弧 30">
            <a:extLst>
              <a:ext uri="{FF2B5EF4-FFF2-40B4-BE49-F238E27FC236}">
                <a16:creationId xmlns:a16="http://schemas.microsoft.com/office/drawing/2014/main" id="{F5C7445B-DCE0-71C2-00D3-E5D485BACEC5}"/>
              </a:ext>
            </a:extLst>
          </p:cNvPr>
          <p:cNvSpPr/>
          <p:nvPr/>
        </p:nvSpPr>
        <p:spPr>
          <a:xfrm rot="5400000">
            <a:off x="2502531" y="1417740"/>
            <a:ext cx="2742479" cy="2701337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54A50FD2-91E9-B4B6-3190-9871CAC757E8}"/>
              </a:ext>
            </a:extLst>
          </p:cNvPr>
          <p:cNvSpPr/>
          <p:nvPr/>
        </p:nvSpPr>
        <p:spPr>
          <a:xfrm rot="16200000">
            <a:off x="5203868" y="1367326"/>
            <a:ext cx="2742479" cy="2701337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4A61CC4-0486-7423-9E85-EBE3AED8DB24}"/>
              </a:ext>
            </a:extLst>
          </p:cNvPr>
          <p:cNvSpPr txBox="1"/>
          <p:nvPr/>
        </p:nvSpPr>
        <p:spPr>
          <a:xfrm>
            <a:off x="7746874" y="4159899"/>
            <a:ext cx="3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292573-8D91-D83D-3979-7474A414028A}"/>
              </a:ext>
            </a:extLst>
          </p:cNvPr>
          <p:cNvSpPr txBox="1"/>
          <p:nvPr/>
        </p:nvSpPr>
        <p:spPr>
          <a:xfrm>
            <a:off x="3178267" y="361491"/>
            <a:ext cx="7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9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アティフ アハメド</dc:creator>
  <cp:lastModifiedBy>アティフ アハメド</cp:lastModifiedBy>
  <cp:revision>3</cp:revision>
  <dcterms:created xsi:type="dcterms:W3CDTF">2024-06-02T04:56:16Z</dcterms:created>
  <dcterms:modified xsi:type="dcterms:W3CDTF">2024-06-02T06:24:34Z</dcterms:modified>
</cp:coreProperties>
</file>