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F3364-D59F-AC51-1CF0-7F4AEF37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775AA9-C1F1-29BB-DE15-D2F7DCB9B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A16419-F14B-AA8A-266B-384C5C88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B52C-D64A-45F4-A673-570B45C391E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0C58B9-F705-B4C0-7A6B-5A08EA09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3FC184-D69B-CDCD-0512-1314D629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52E0-230A-45B9-B2FE-402940F6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07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956C5-FF7F-EA95-65DC-0B4E2705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0DD7D5-F87C-FEEC-968C-8D199888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7E66D-5679-685A-D3E0-7D7C2844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B52C-D64A-45F4-A673-570B45C391E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417A2F-2079-E184-8C20-2D9004C6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4CB619-251F-94E8-039F-5C12D3CB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52E0-230A-45B9-B2FE-402940F6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12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FB3239-F6DB-E176-ECFF-8EB9CC96F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B2456F-A89E-AEA7-1CF9-17A36887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CF3DF-5E84-CF84-CC15-37381D91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B52C-D64A-45F4-A673-570B45C391E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A6E20E-D9FD-5821-4979-743861AE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380D6-6663-90D2-04AC-2DE7BC59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52E0-230A-45B9-B2FE-402940F6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43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67607-C63D-0B77-D73D-2AD4C8B6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192A7-5780-C421-809C-C6F5C93D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D4CA5C-8D9B-A1D6-648F-594EFB9C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B52C-D64A-45F4-A673-570B45C391E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EFB5F7-F7E9-37D9-D530-19F45A4C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9376A-0589-C357-CDF2-8CD6D81C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52E0-230A-45B9-B2FE-402940F6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66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3154C-861F-E7B6-3AED-2208CC8A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7FC276-21FA-136C-FAD7-86CD33E8C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F1CE0D-D7DC-5655-42A7-6DA1F85D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B52C-D64A-45F4-A673-570B45C391E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7ECE9-9B56-195E-6340-A636F917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437B7-905B-BC1D-D859-BF201E8B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52E0-230A-45B9-B2FE-402940F6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09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BEEB-E7CB-1574-7ACF-C632AE2E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80412-4A77-108B-8478-8D9EA4830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4D54AF-D3CC-57D6-4A07-EE3D06F5E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008453-B568-F036-D4F6-5FD7F6FF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B52C-D64A-45F4-A673-570B45C391E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4DD889-77E6-127D-A8D1-D65DE928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00F532-0978-1B63-49B4-E70E3087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52E0-230A-45B9-B2FE-402940F6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58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C3D38-DBB6-D57C-591A-790CA65A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CEB82-5E72-BB52-C2C3-BAB6C5C06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84B90B-CCAB-4E64-A14E-EA0F7333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80FE4F-4797-8879-D5A3-5B592281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8F20B4-FBDC-EF8D-7EA7-870DCE996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DA19C0-129E-FCB7-95E8-585104AD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B52C-D64A-45F4-A673-570B45C391E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F4B032-0CFF-2A62-61D4-64FED340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1B0B99-9C9F-DA80-38B3-0498031E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52E0-230A-45B9-B2FE-402940F6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61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EC3C0-2831-7F85-476E-6123F6BC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920DBA-473A-B5B1-8497-7418260F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B52C-D64A-45F4-A673-570B45C391E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4BE472-F97F-2998-04D4-431733C6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138158-E39B-0519-6533-81C8E43A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52E0-230A-45B9-B2FE-402940F6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8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D5E162-5A0C-0DFE-1917-C6287525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B52C-D64A-45F4-A673-570B45C391E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62959C-42EE-4E02-398A-6C94D0EA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5C1887-51E6-D33B-732B-25BD52A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52E0-230A-45B9-B2FE-402940F6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01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48E0-4D19-1BE9-8AA2-76EC6756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079FD-1FA8-A3D5-EA9F-20D88ACE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305727-8A2E-E1D1-A5D0-7DCC4EC3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DB57EC-7D74-F4F5-AEAF-0357B084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B52C-D64A-45F4-A673-570B45C391E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29DD87-F6C1-CE43-F716-D484A379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BC8521-0E79-C78B-6CB2-ED81F0E1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52E0-230A-45B9-B2FE-402940F6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34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F0212-C75F-B682-760A-1AD99A6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4FBBE8-10C4-696A-5CB4-AA335D11F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4FD972-5CF8-9676-0999-03BFD077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BDE94A-BD87-C4EC-D279-3CFEF965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B52C-D64A-45F4-A673-570B45C391E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3176B-462E-4B59-8FBA-9D249E84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714F10-09F8-58FB-04A8-592046AB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52E0-230A-45B9-B2FE-402940F6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4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D7A8D7-430A-7619-E8B2-D8933BF1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E09EB-4578-C62C-1629-DC83B8A6B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315450-1DB5-C2F1-BCC1-2F9DF9BC3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C6B52C-D64A-45F4-A673-570B45C391EC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94EFA-508C-E26A-7E6A-E64DA872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1B3A2-8CE0-D4C3-2873-7A3B88211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052E0-230A-45B9-B2FE-402940F6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29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D83D2-CAE2-BC49-EEBC-73C7834C8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31356B-4B76-80D1-933F-4DA2C85C1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de exemplo uso </a:t>
            </a:r>
            <a:r>
              <a:rPr lang="pt-BR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501304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arthur badu reis</dc:creator>
  <cp:lastModifiedBy>arthur badu reis</cp:lastModifiedBy>
  <cp:revision>1</cp:revision>
  <dcterms:created xsi:type="dcterms:W3CDTF">2024-04-03T12:17:11Z</dcterms:created>
  <dcterms:modified xsi:type="dcterms:W3CDTF">2024-04-03T12:17:59Z</dcterms:modified>
</cp:coreProperties>
</file>