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2c1c1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2c1c1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2c1c1e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2c1c1e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2c1c1e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52c1c1e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2c1c1e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2c1c1e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2c1c1e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52c1c1e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2c1c1e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2c1c1e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 Cup-ShadowFax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Atufa Shireen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Given the order and rider details as described, create a model that can predict rider-driven cancellation in advance (i.e. before getting marked as cancelled or delivered)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&amp; Overviews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2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Classes Labels are Imbalanced, i.e., cancellation of orders id very rare instance.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percentage is almost same in train and test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Both the test and train data, had more than 95% of missing values, for reassignment order,method, moreover it means cancellation of order, and hence can be dropped.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Undelivered orders = Allotted orders-Delivered orders, hence one of these features can be dropped.</a:t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4156" l="31178" r="32299" t="34612"/>
          <a:stretch/>
        </p:blipFill>
        <p:spPr>
          <a:xfrm>
            <a:off x="5204450" y="0"/>
            <a:ext cx="2224402" cy="21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275" y="0"/>
            <a:ext cx="2019850" cy="24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11416" l="-12344" r="24168" t="6508"/>
          <a:stretch/>
        </p:blipFill>
        <p:spPr>
          <a:xfrm>
            <a:off x="6047225" y="2522975"/>
            <a:ext cx="2785074" cy="212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Date column, splitted into the following features,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Weekday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Hour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new feature from the difference of Accept time and Allot time, as time_took_accept and dropped the latter ones.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Negative time_took_accept shows error in data collection, and were were marked as zero.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Hours are binned into 6 categories (wrt to cancellation in </a:t>
            </a:r>
            <a:r>
              <a:rPr lang="en" sz="1600"/>
              <a:t>training data).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Imputation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null and 0 lifetime count order has cancelled orders, hence filling nans here with 0.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Remaining columns(session_time,undelivered_orders,time_took_accept) were filled by the mean wrt rider’s history.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Remaining Nan values in these columns were filled zero.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Up and Down Sampling with 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sampling(5218 </a:t>
            </a:r>
            <a:r>
              <a:rPr lang="en"/>
              <a:t>random</a:t>
            </a:r>
            <a:r>
              <a:rPr lang="en"/>
              <a:t> samples from negative class and respective positive class).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Ensembling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LightGBM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Catboost model outperformed other algorithms, in dealing with imbalanced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optuna for hyper parameter tuning, the model was able to </a:t>
            </a:r>
            <a:r>
              <a:rPr lang="en"/>
              <a:t>achieve ~0.64 of auc_score.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