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c305394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c305394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c305394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c305394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c3053949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c3053949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c3053949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c3053949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c305394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c305394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c305394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c305394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c305394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c305394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c3053949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c3053949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Zypp Data Scientist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None/>
            </a:pPr>
            <a:r>
              <a:rPr b="1" lang="en" sz="2000"/>
              <a:t>Problem Statement:</a:t>
            </a:r>
            <a:endParaRPr b="1" sz="20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Design a dashboard to visualize trip details across the city, focusing on trips with durations of x minutes. The dashboard should display the start and end points of each trip on a map and use color-coding to differentiate trips based on their duration.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With the following requirements: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Display the start and end points of each trip on a map.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Connect the start and end points with colored lines to represent the trips.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Apply the following color-coding scheme to the lines and points based on trip duration: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Color 'A' for trips lasting less than 5 minutes.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Color 'B' for trips lasting between 6 to 15 minutes.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Color 'C' for trips lasting between 16 to 20 minutes.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Color 'D' for trips lasting between 21 to 30 minutes.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Color 'E' for trips lasting more than 30 minutes.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Expected Technical Constraints:</a:t>
            </a:r>
            <a:endParaRPr b="1" sz="2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Volume Handling: The trip data received every minute can be more than a GB,( as zypp plans to reach the goal of adding ~200000 vehicles in the fleet and has been in operation since 2017) and hence complete data cannot be consumed at once.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Frontend Capacity: Frontend of the dashboard cannot consume more than 5000 points at once.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Display Limit: The dashboard should limit the display to a maximum of 500 points (say </a:t>
            </a:r>
            <a:r>
              <a:rPr i="1" lang="en" sz="1400">
                <a:solidFill>
                  <a:schemeClr val="dk1"/>
                </a:solidFill>
              </a:rPr>
              <a:t>g</a:t>
            </a:r>
            <a:r>
              <a:rPr lang="en" sz="1400">
                <a:solidFill>
                  <a:schemeClr val="dk1"/>
                </a:solidFill>
              </a:rPr>
              <a:t>) on the overview to ensure clarity and readability.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Meeting the technical constraints: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Volume Handling: Using batching we can divide the data into fixed size, and easily add and then remove from the backend of the dashboard.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Frontend Capacity: reduce/combine points at the backend rather than after receiving on the frontend.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Display Limit: Use a clustering approach to combine similar points.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Solution:</a:t>
            </a:r>
            <a:endParaRPr b="1" sz="20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Send the batched data of completed trips to the backend of the dashboard at fixed intervals.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Deploy an unsupervised clustering algorithm like Kmeans++ to combine the trips with the following similar characteristics.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Duration of the trip.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Start of the trip.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End of the trip.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Create </a:t>
            </a:r>
            <a:r>
              <a:rPr i="1" lang="en" sz="1400">
                <a:solidFill>
                  <a:schemeClr val="dk1"/>
                </a:solidFill>
              </a:rPr>
              <a:t>g</a:t>
            </a:r>
            <a:r>
              <a:rPr lang="en" sz="1400">
                <a:solidFill>
                  <a:schemeClr val="dk1"/>
                </a:solidFill>
              </a:rPr>
              <a:t> clusters, and calculate the centroid points of start and end location and average of the trip duration and return to the frontend.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For each of the cluster, mark the centroid lat,long of start point and end point on the map, and connect it with a straight line.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Use the average trip duration of the cluster to color connected line.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Use a tooltip to display the number of points that lies in the cluster.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Limitations:</a:t>
            </a:r>
            <a:endParaRPr b="1" sz="20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points on the dashboard are aggregated and hence does not represent the actual data but a similar distribution of the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trip durations are averaged, and the standard deviation is ignored, and hence the underlying trip duration of a line coded as D can deviate by +- x mins.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Note: A numerical accuracy of the above limitations should be calculated and reported.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Estimated Time Required:</a:t>
            </a:r>
            <a:endParaRPr b="1" sz="2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While this also depends on the techstack and current data base schema, I believe most of the time will be taken by deciding the parameters of the clustering algorithm and batch size which needs an understanding of the </a:t>
            </a:r>
            <a:r>
              <a:rPr lang="en" sz="1400">
                <a:solidFill>
                  <a:schemeClr val="dk1"/>
                </a:solidFill>
              </a:rPr>
              <a:t>underlying</a:t>
            </a:r>
            <a:r>
              <a:rPr lang="en" sz="1400">
                <a:solidFill>
                  <a:schemeClr val="dk1"/>
                </a:solidFill>
              </a:rPr>
              <a:t> data distributions.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Success Metric:</a:t>
            </a:r>
            <a:endParaRPr b="1" sz="20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With the HEART Goal: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Happiness: Displaying the dashboard in a readable format. (Feedback)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Engagement: Usefulness of the dashboard. (number of features added / number of intended features)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Adoption: Adding the new points. (memory available)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Retention: caching the previous points.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Task: Loading the dashboard with low latency. (time taken to render dashboard)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/>
              <a:t>Closing Notes:</a:t>
            </a:r>
            <a:endParaRPr b="1" sz="20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The dynamic loading and regeneration of the dashboard is not considered.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An alternative approach to using clustering method, is to calculate the an h3 hash of every lat,long point with a fixed resolution of 8. (say, ~0.7km</a:t>
            </a:r>
            <a:r>
              <a:rPr baseline="30000" lang="en" sz="1400">
                <a:solidFill>
                  <a:schemeClr val="dk1"/>
                </a:solidFill>
              </a:rPr>
              <a:t>2</a:t>
            </a:r>
            <a:r>
              <a:rPr lang="en" sz="1400">
                <a:solidFill>
                  <a:schemeClr val="dk1"/>
                </a:solidFill>
              </a:rPr>
              <a:t>) to combine similar start and end point.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