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91" r:id="rId3"/>
    <p:sldMasterId id="2147483708" r:id="rId4"/>
    <p:sldMasterId id="2147483733" r:id="rId5"/>
    <p:sldMasterId id="2147483785" r:id="rId6"/>
  </p:sldMasterIdLst>
  <p:sldIdLst>
    <p:sldId id="269" r:id="rId7"/>
    <p:sldId id="270" r:id="rId8"/>
    <p:sldId id="274" r:id="rId9"/>
    <p:sldId id="271" r:id="rId10"/>
    <p:sldId id="272" r:id="rId11"/>
    <p:sldId id="273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663774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42659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92476129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011122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03321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40711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974953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483952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270267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56318888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086287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781362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68028296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928069357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821394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326881598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624130154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35068011-3E24-404B-997C-ABD66374BC7E}"/>
              </a:ext>
            </a:extLst>
          </p:cNvPr>
          <p:cNvSpPr/>
          <p:nvPr userDrawn="1"/>
        </p:nvSpPr>
        <p:spPr>
          <a:xfrm>
            <a:off x="5796" y="4873507"/>
            <a:ext cx="12192000" cy="1988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D1DE5BA-BA06-4EBF-9938-3F11999554D9}"/>
              </a:ext>
            </a:extLst>
          </p:cNvPr>
          <p:cNvSpPr/>
          <p:nvPr userDrawn="1"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7A08108-4EE6-461B-9FF3-F537D87628DE}"/>
              </a:ext>
            </a:extLst>
          </p:cNvPr>
          <p:cNvSpPr/>
          <p:nvPr userDrawn="1"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0B55793-022B-40B7-AD0E-44BFA6CCA944}"/>
              </a:ext>
            </a:extLst>
          </p:cNvPr>
          <p:cNvSpPr/>
          <p:nvPr userDrawn="1"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E96286A-6E16-47F3-8E5A-2F3D95830AF1}"/>
              </a:ext>
            </a:extLst>
          </p:cNvPr>
          <p:cNvSpPr/>
          <p:nvPr userDrawn="1"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49343B5-4DD0-4DD6-A724-99AEB3EDFC59}"/>
              </a:ext>
            </a:extLst>
          </p:cNvPr>
          <p:cNvSpPr/>
          <p:nvPr userDrawn="1"/>
        </p:nvSpPr>
        <p:spPr>
          <a:xfrm>
            <a:off x="5796" y="4347"/>
            <a:ext cx="12192000" cy="9807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sp>
        <p:nvSpPr>
          <p:cNvPr id="19" name="Rounded Rectangle 39">
            <a:extLst>
              <a:ext uri="{FF2B5EF4-FFF2-40B4-BE49-F238E27FC236}">
                <a16:creationId xmlns:a16="http://schemas.microsoft.com/office/drawing/2014/main" id="{8E77609A-C716-4CBD-BEA4-A609FE58474A}"/>
              </a:ext>
            </a:extLst>
          </p:cNvPr>
          <p:cNvSpPr/>
          <p:nvPr userDrawn="1"/>
        </p:nvSpPr>
        <p:spPr>
          <a:xfrm rot="2483232">
            <a:off x="-67621" y="1813625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C3C36A55-5CA9-4DE6-9CF6-5BCA648BB917}"/>
              </a:ext>
            </a:extLst>
          </p:cNvPr>
          <p:cNvGrpSpPr/>
          <p:nvPr userDrawn="1"/>
        </p:nvGrpSpPr>
        <p:grpSpPr>
          <a:xfrm rot="20722853">
            <a:off x="1182415" y="1329448"/>
            <a:ext cx="1957012" cy="3534846"/>
            <a:chOff x="445712" y="1449040"/>
            <a:chExt cx="2113018" cy="3924176"/>
          </a:xfrm>
        </p:grpSpPr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id="{E1E721D1-1CB8-4236-BB6B-28EEE4CFD708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6A5115FB-497D-4B6A-98E3-9881A4521F6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AFC36484-4A34-49A7-8E44-698758E5D86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5" name="Oval 22">
                <a:extLst>
                  <a:ext uri="{FF2B5EF4-FFF2-40B4-BE49-F238E27FC236}">
                    <a16:creationId xmlns:a16="http://schemas.microsoft.com/office/drawing/2014/main" id="{E2DA39FA-6830-4BE3-94A6-ED9AE21647B0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23">
                <a:extLst>
                  <a:ext uri="{FF2B5EF4-FFF2-40B4-BE49-F238E27FC236}">
                    <a16:creationId xmlns:a16="http://schemas.microsoft.com/office/drawing/2014/main" id="{DAA36B1E-0B62-4DE0-83A5-12E8EBB4F86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80C7545-90AC-4A60-96DA-F91A324F4C1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0000">
            <a:off x="1270587" y="1627803"/>
            <a:ext cx="1786145" cy="290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2684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570514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54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 l="-14642" t="-15495" r="-1701" b="-5918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4" name="Group 25">
            <a:extLst>
              <a:ext uri="{FF2B5EF4-FFF2-40B4-BE49-F238E27FC236}">
                <a16:creationId xmlns:a16="http://schemas.microsoft.com/office/drawing/2014/main" id="{E9330B01-579F-424F-88B4-442B27C3FD1F}"/>
              </a:ext>
            </a:extLst>
          </p:cNvPr>
          <p:cNvGrpSpPr/>
          <p:nvPr userDrawn="1"/>
        </p:nvGrpSpPr>
        <p:grpSpPr>
          <a:xfrm>
            <a:off x="772508" y="1381362"/>
            <a:ext cx="2363006" cy="4388439"/>
            <a:chOff x="445712" y="1449040"/>
            <a:chExt cx="2113018" cy="3924176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DF5309E7-5C45-46FB-8D51-A79BC880452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E17A469B-E2D7-46B6-963B-D630BC1E380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7" name="Group 24">
              <a:extLst>
                <a:ext uri="{FF2B5EF4-FFF2-40B4-BE49-F238E27FC236}">
                  <a16:creationId xmlns:a16="http://schemas.microsoft.com/office/drawing/2014/main" id="{13ED4751-67E3-44E4-99EF-78A49BB4607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8" name="Oval 22">
                <a:extLst>
                  <a:ext uri="{FF2B5EF4-FFF2-40B4-BE49-F238E27FC236}">
                    <a16:creationId xmlns:a16="http://schemas.microsoft.com/office/drawing/2014/main" id="{884763FA-F364-4A38-A2F7-1FDAC986ADF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id="{A03A78DF-3C97-40F0-8EAF-1ED4E050ACA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C2375C0B-9A4C-42FF-991E-CA66F2BCF7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30616" y="1740800"/>
            <a:ext cx="2025659" cy="351114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027265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그림 개체 틀 61">
            <a:extLst>
              <a:ext uri="{FF2B5EF4-FFF2-40B4-BE49-F238E27FC236}">
                <a16:creationId xmlns:a16="http://schemas.microsoft.com/office/drawing/2014/main" id="{772C6E91-257C-4021-A28B-037BCE470B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5954" y="982983"/>
            <a:ext cx="5161209" cy="4892039"/>
          </a:xfrm>
          <a:custGeom>
            <a:avLst/>
            <a:gdLst>
              <a:gd name="connsiteX0" fmla="*/ 2101392 w 5161209"/>
              <a:gd name="connsiteY0" fmla="*/ 4079246 h 4892039"/>
              <a:gd name="connsiteX1" fmla="*/ 2054783 w 5161209"/>
              <a:gd name="connsiteY1" fmla="*/ 4533672 h 4892039"/>
              <a:gd name="connsiteX2" fmla="*/ 2469834 w 5161209"/>
              <a:gd name="connsiteY2" fmla="*/ 4346639 h 4892039"/>
              <a:gd name="connsiteX3" fmla="*/ 1648092 w 5161209"/>
              <a:gd name="connsiteY3" fmla="*/ 3634476 h 4892039"/>
              <a:gd name="connsiteX4" fmla="*/ 1752285 w 5161209"/>
              <a:gd name="connsiteY4" fmla="*/ 4079244 h 4892039"/>
              <a:gd name="connsiteX5" fmla="*/ 2083610 w 5161209"/>
              <a:gd name="connsiteY5" fmla="*/ 3767038 h 4892039"/>
              <a:gd name="connsiteX6" fmla="*/ 668202 w 5161209"/>
              <a:gd name="connsiteY6" fmla="*/ 3334067 h 4892039"/>
              <a:gd name="connsiteX7" fmla="*/ 1187244 w 5161209"/>
              <a:gd name="connsiteY7" fmla="*/ 3546042 h 4892039"/>
              <a:gd name="connsiteX8" fmla="*/ 744985 w 5161209"/>
              <a:gd name="connsiteY8" fmla="*/ 3887505 h 4892039"/>
              <a:gd name="connsiteX9" fmla="*/ 1544679 w 5161209"/>
              <a:gd name="connsiteY9" fmla="*/ 3320270 h 4892039"/>
              <a:gd name="connsiteX10" fmla="*/ 1544678 w 5161209"/>
              <a:gd name="connsiteY10" fmla="*/ 3453209 h 4892039"/>
              <a:gd name="connsiteX11" fmla="*/ 1659281 w 5161209"/>
              <a:gd name="connsiteY11" fmla="*/ 3386739 h 4892039"/>
              <a:gd name="connsiteX12" fmla="*/ 1544679 w 5161209"/>
              <a:gd name="connsiteY12" fmla="*/ 2988348 h 4892039"/>
              <a:gd name="connsiteX13" fmla="*/ 1544678 w 5161209"/>
              <a:gd name="connsiteY13" fmla="*/ 3194321 h 4892039"/>
              <a:gd name="connsiteX14" fmla="*/ 1368627 w 5161209"/>
              <a:gd name="connsiteY14" fmla="*/ 3116711 h 4892039"/>
              <a:gd name="connsiteX15" fmla="*/ 643385 w 5161209"/>
              <a:gd name="connsiteY15" fmla="*/ 2721438 h 4892039"/>
              <a:gd name="connsiteX16" fmla="*/ 1098382 w 5161209"/>
              <a:gd name="connsiteY16" fmla="*/ 3045733 h 4892039"/>
              <a:gd name="connsiteX17" fmla="*/ 590960 w 5161209"/>
              <a:gd name="connsiteY17" fmla="*/ 3279640 h 4892039"/>
              <a:gd name="connsiteX18" fmla="*/ 634134 w 5161209"/>
              <a:gd name="connsiteY18" fmla="*/ 2539413 h 4892039"/>
              <a:gd name="connsiteX19" fmla="*/ 391358 w 5161209"/>
              <a:gd name="connsiteY19" fmla="*/ 3131093 h 4892039"/>
              <a:gd name="connsiteX20" fmla="*/ 0 w 5161209"/>
              <a:gd name="connsiteY20" fmla="*/ 2622486 h 4892039"/>
              <a:gd name="connsiteX21" fmla="*/ 1544678 w 5161209"/>
              <a:gd name="connsiteY21" fmla="*/ 2447807 h 4892039"/>
              <a:gd name="connsiteX22" fmla="*/ 1544679 w 5161209"/>
              <a:gd name="connsiteY22" fmla="*/ 2683996 h 4892039"/>
              <a:gd name="connsiteX23" fmla="*/ 1681668 w 5161209"/>
              <a:gd name="connsiteY23" fmla="*/ 2447807 h 4892039"/>
              <a:gd name="connsiteX24" fmla="*/ 385277 w 5161209"/>
              <a:gd name="connsiteY24" fmla="*/ 2054005 h 4892039"/>
              <a:gd name="connsiteX25" fmla="*/ 842087 w 5161209"/>
              <a:gd name="connsiteY25" fmla="*/ 2054005 h 4892039"/>
              <a:gd name="connsiteX26" fmla="*/ 613682 w 5161209"/>
              <a:gd name="connsiteY26" fmla="*/ 2447807 h 4892039"/>
              <a:gd name="connsiteX27" fmla="*/ 1636533 w 5161209"/>
              <a:gd name="connsiteY27" fmla="*/ 1826276 h 4892039"/>
              <a:gd name="connsiteX28" fmla="*/ 1589924 w 5161209"/>
              <a:gd name="connsiteY28" fmla="*/ 2280702 h 4892039"/>
              <a:gd name="connsiteX29" fmla="*/ 2004976 w 5161209"/>
              <a:gd name="connsiteY29" fmla="*/ 2093669 h 4892039"/>
              <a:gd name="connsiteX30" fmla="*/ 1348299 w 5161209"/>
              <a:gd name="connsiteY30" fmla="*/ 1757709 h 4892039"/>
              <a:gd name="connsiteX31" fmla="*/ 1406536 w 5161209"/>
              <a:gd name="connsiteY31" fmla="*/ 2313405 h 4892039"/>
              <a:gd name="connsiteX32" fmla="*/ 895272 w 5161209"/>
              <a:gd name="connsiteY32" fmla="*/ 2088020 h 4892039"/>
              <a:gd name="connsiteX33" fmla="*/ 689469 w 5161209"/>
              <a:gd name="connsiteY33" fmla="*/ 1461813 h 4892039"/>
              <a:gd name="connsiteX34" fmla="*/ 1057911 w 5161209"/>
              <a:gd name="connsiteY34" fmla="*/ 1729206 h 4892039"/>
              <a:gd name="connsiteX35" fmla="*/ 642860 w 5161209"/>
              <a:gd name="connsiteY35" fmla="*/ 1916239 h 4892039"/>
              <a:gd name="connsiteX36" fmla="*/ 190761 w 5161209"/>
              <a:gd name="connsiteY36" fmla="*/ 962010 h 4892039"/>
              <a:gd name="connsiteX37" fmla="*/ 743993 w 5161209"/>
              <a:gd name="connsiteY37" fmla="*/ 1282885 h 4892039"/>
              <a:gd name="connsiteX38" fmla="*/ 190761 w 5161209"/>
              <a:gd name="connsiteY38" fmla="*/ 1603759 h 4892039"/>
              <a:gd name="connsiteX39" fmla="*/ 605460 w 5161209"/>
              <a:gd name="connsiteY39" fmla="*/ 759302 h 4892039"/>
              <a:gd name="connsiteX40" fmla="*/ 886393 w 5161209"/>
              <a:gd name="connsiteY40" fmla="*/ 963186 h 4892039"/>
              <a:gd name="connsiteX41" fmla="*/ 569921 w 5161209"/>
              <a:gd name="connsiteY41" fmla="*/ 1105796 h 4892039"/>
              <a:gd name="connsiteX42" fmla="*/ 1544679 w 5161209"/>
              <a:gd name="connsiteY42" fmla="*/ 582431 h 4892039"/>
              <a:gd name="connsiteX43" fmla="*/ 1544679 w 5161209"/>
              <a:gd name="connsiteY43" fmla="*/ 862757 h 4892039"/>
              <a:gd name="connsiteX44" fmla="*/ 1786340 w 5161209"/>
              <a:gd name="connsiteY44" fmla="*/ 722595 h 4892039"/>
              <a:gd name="connsiteX45" fmla="*/ 1544677 w 5161209"/>
              <a:gd name="connsiteY45" fmla="*/ 0 h 4892039"/>
              <a:gd name="connsiteX46" fmla="*/ 5161209 w 5161209"/>
              <a:gd name="connsiteY46" fmla="*/ 0 h 4892039"/>
              <a:gd name="connsiteX47" fmla="*/ 5161209 w 5161209"/>
              <a:gd name="connsiteY47" fmla="*/ 4892039 h 4892039"/>
              <a:gd name="connsiteX48" fmla="*/ 1544677 w 5161209"/>
              <a:gd name="connsiteY48" fmla="*/ 4892039 h 4892039"/>
              <a:gd name="connsiteX49" fmla="*/ 1544677 w 5161209"/>
              <a:gd name="connsiteY49" fmla="*/ 4446766 h 4892039"/>
              <a:gd name="connsiteX50" fmla="*/ 1629483 w 5161209"/>
              <a:gd name="connsiteY50" fmla="*/ 4459710 h 4892039"/>
              <a:gd name="connsiteX51" fmla="*/ 1544679 w 5161209"/>
              <a:gd name="connsiteY51" fmla="*/ 4243705 h 4892039"/>
              <a:gd name="connsiteX52" fmla="*/ 1544679 w 5161209"/>
              <a:gd name="connsiteY52" fmla="*/ 4446766 h 4892039"/>
              <a:gd name="connsiteX53" fmla="*/ 900486 w 5161209"/>
              <a:gd name="connsiteY53" fmla="*/ 4348437 h 4892039"/>
              <a:gd name="connsiteX54" fmla="*/ 1360911 w 5161209"/>
              <a:gd name="connsiteY54" fmla="*/ 3775626 h 4892039"/>
              <a:gd name="connsiteX55" fmla="*/ 1544677 w 5161209"/>
              <a:gd name="connsiteY55" fmla="*/ 4243697 h 4892039"/>
              <a:gd name="connsiteX56" fmla="*/ 1544677 w 5161209"/>
              <a:gd name="connsiteY56" fmla="*/ 3453210 h 4892039"/>
              <a:gd name="connsiteX57" fmla="*/ 1265479 w 5161209"/>
              <a:gd name="connsiteY57" fmla="*/ 3615145 h 4892039"/>
              <a:gd name="connsiteX58" fmla="*/ 1265480 w 5161209"/>
              <a:gd name="connsiteY58" fmla="*/ 3158335 h 4892039"/>
              <a:gd name="connsiteX59" fmla="*/ 1544677 w 5161209"/>
              <a:gd name="connsiteY59" fmla="*/ 3320269 h 4892039"/>
              <a:gd name="connsiteX60" fmla="*/ 1544677 w 5161209"/>
              <a:gd name="connsiteY60" fmla="*/ 3194322 h 4892039"/>
              <a:gd name="connsiteX61" fmla="*/ 1879890 w 5161209"/>
              <a:gd name="connsiteY61" fmla="*/ 3342097 h 4892039"/>
              <a:gd name="connsiteX62" fmla="*/ 1821652 w 5161209"/>
              <a:gd name="connsiteY62" fmla="*/ 2786400 h 4892039"/>
              <a:gd name="connsiteX63" fmla="*/ 1544677 w 5161209"/>
              <a:gd name="connsiteY63" fmla="*/ 2988348 h 4892039"/>
              <a:gd name="connsiteX64" fmla="*/ 1544677 w 5161209"/>
              <a:gd name="connsiteY64" fmla="*/ 2684000 h 4892039"/>
              <a:gd name="connsiteX65" fmla="*/ 1312948 w 5161209"/>
              <a:gd name="connsiteY65" fmla="*/ 3083533 h 4892039"/>
              <a:gd name="connsiteX66" fmla="*/ 944226 w 5161209"/>
              <a:gd name="connsiteY66" fmla="*/ 2447807 h 4892039"/>
              <a:gd name="connsiteX67" fmla="*/ 1544677 w 5161209"/>
              <a:gd name="connsiteY67" fmla="*/ 2447807 h 4892039"/>
              <a:gd name="connsiteX68" fmla="*/ 1544677 w 5161209"/>
              <a:gd name="connsiteY68" fmla="*/ 1648200 h 4892039"/>
              <a:gd name="connsiteX69" fmla="*/ 1668755 w 5161209"/>
              <a:gd name="connsiteY69" fmla="*/ 1648200 h 4892039"/>
              <a:gd name="connsiteX70" fmla="*/ 1544679 w 5161209"/>
              <a:gd name="connsiteY70" fmla="*/ 1434275 h 4892039"/>
              <a:gd name="connsiteX71" fmla="*/ 1544679 w 5161209"/>
              <a:gd name="connsiteY71" fmla="*/ 1648200 h 4892039"/>
              <a:gd name="connsiteX72" fmla="*/ 1108097 w 5161209"/>
              <a:gd name="connsiteY72" fmla="*/ 1648199 h 4892039"/>
              <a:gd name="connsiteX73" fmla="*/ 1250520 w 5161209"/>
              <a:gd name="connsiteY73" fmla="*/ 1402643 h 4892039"/>
              <a:gd name="connsiteX74" fmla="*/ 873703 w 5161209"/>
              <a:gd name="connsiteY74" fmla="*/ 1572446 h 4892039"/>
              <a:gd name="connsiteX75" fmla="*/ 920312 w 5161209"/>
              <a:gd name="connsiteY75" fmla="*/ 1118020 h 4892039"/>
              <a:gd name="connsiteX76" fmla="*/ 1268879 w 5161209"/>
              <a:gd name="connsiteY76" fmla="*/ 1370989 h 4892039"/>
              <a:gd name="connsiteX77" fmla="*/ 1388426 w 5161209"/>
              <a:gd name="connsiteY77" fmla="*/ 1164873 h 4892039"/>
              <a:gd name="connsiteX78" fmla="*/ 1544677 w 5161209"/>
              <a:gd name="connsiteY78" fmla="*/ 1434270 h 4892039"/>
              <a:gd name="connsiteX79" fmla="*/ 1544677 w 5161209"/>
              <a:gd name="connsiteY79" fmla="*/ 862759 h 4892039"/>
              <a:gd name="connsiteX80" fmla="*/ 1303013 w 5161209"/>
              <a:gd name="connsiteY80" fmla="*/ 1002922 h 4892039"/>
              <a:gd name="connsiteX81" fmla="*/ 1303014 w 5161209"/>
              <a:gd name="connsiteY81" fmla="*/ 442264 h 4892039"/>
              <a:gd name="connsiteX82" fmla="*/ 1544677 w 5161209"/>
              <a:gd name="connsiteY82" fmla="*/ 582428 h 4892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61209" h="4892039">
                <a:moveTo>
                  <a:pt x="2101392" y="4079246"/>
                </a:moveTo>
                <a:lnTo>
                  <a:pt x="2054783" y="4533672"/>
                </a:lnTo>
                <a:lnTo>
                  <a:pt x="2469834" y="4346639"/>
                </a:lnTo>
                <a:close/>
                <a:moveTo>
                  <a:pt x="1648092" y="3634476"/>
                </a:moveTo>
                <a:lnTo>
                  <a:pt x="1752285" y="4079244"/>
                </a:lnTo>
                <a:lnTo>
                  <a:pt x="2083610" y="3767038"/>
                </a:lnTo>
                <a:close/>
                <a:moveTo>
                  <a:pt x="668202" y="3334067"/>
                </a:moveTo>
                <a:lnTo>
                  <a:pt x="1187244" y="3546042"/>
                </a:lnTo>
                <a:lnTo>
                  <a:pt x="744985" y="3887505"/>
                </a:lnTo>
                <a:close/>
                <a:moveTo>
                  <a:pt x="1544679" y="3320270"/>
                </a:moveTo>
                <a:lnTo>
                  <a:pt x="1544678" y="3453209"/>
                </a:lnTo>
                <a:lnTo>
                  <a:pt x="1659281" y="3386739"/>
                </a:lnTo>
                <a:close/>
                <a:moveTo>
                  <a:pt x="1544679" y="2988348"/>
                </a:moveTo>
                <a:lnTo>
                  <a:pt x="1544678" y="3194321"/>
                </a:lnTo>
                <a:lnTo>
                  <a:pt x="1368627" y="3116711"/>
                </a:lnTo>
                <a:close/>
                <a:moveTo>
                  <a:pt x="643385" y="2721438"/>
                </a:moveTo>
                <a:lnTo>
                  <a:pt x="1098382" y="3045733"/>
                </a:lnTo>
                <a:lnTo>
                  <a:pt x="590960" y="3279640"/>
                </a:lnTo>
                <a:close/>
                <a:moveTo>
                  <a:pt x="634134" y="2539413"/>
                </a:moveTo>
                <a:lnTo>
                  <a:pt x="391358" y="3131093"/>
                </a:lnTo>
                <a:lnTo>
                  <a:pt x="0" y="2622486"/>
                </a:lnTo>
                <a:close/>
                <a:moveTo>
                  <a:pt x="1544678" y="2447807"/>
                </a:moveTo>
                <a:lnTo>
                  <a:pt x="1544679" y="2683996"/>
                </a:lnTo>
                <a:lnTo>
                  <a:pt x="1681668" y="2447807"/>
                </a:lnTo>
                <a:close/>
                <a:moveTo>
                  <a:pt x="385277" y="2054005"/>
                </a:moveTo>
                <a:lnTo>
                  <a:pt x="842087" y="2054005"/>
                </a:lnTo>
                <a:lnTo>
                  <a:pt x="613682" y="2447807"/>
                </a:lnTo>
                <a:close/>
                <a:moveTo>
                  <a:pt x="1636533" y="1826276"/>
                </a:moveTo>
                <a:lnTo>
                  <a:pt x="1589924" y="2280702"/>
                </a:lnTo>
                <a:lnTo>
                  <a:pt x="2004976" y="2093669"/>
                </a:lnTo>
                <a:close/>
                <a:moveTo>
                  <a:pt x="1348299" y="1757709"/>
                </a:moveTo>
                <a:lnTo>
                  <a:pt x="1406536" y="2313405"/>
                </a:lnTo>
                <a:lnTo>
                  <a:pt x="895272" y="2088020"/>
                </a:lnTo>
                <a:close/>
                <a:moveTo>
                  <a:pt x="689469" y="1461813"/>
                </a:moveTo>
                <a:lnTo>
                  <a:pt x="1057911" y="1729206"/>
                </a:lnTo>
                <a:lnTo>
                  <a:pt x="642860" y="1916239"/>
                </a:lnTo>
                <a:close/>
                <a:moveTo>
                  <a:pt x="190761" y="962010"/>
                </a:moveTo>
                <a:lnTo>
                  <a:pt x="743993" y="1282885"/>
                </a:lnTo>
                <a:lnTo>
                  <a:pt x="190761" y="1603759"/>
                </a:lnTo>
                <a:close/>
                <a:moveTo>
                  <a:pt x="605460" y="759302"/>
                </a:moveTo>
                <a:lnTo>
                  <a:pt x="886393" y="963186"/>
                </a:lnTo>
                <a:lnTo>
                  <a:pt x="569921" y="1105796"/>
                </a:lnTo>
                <a:close/>
                <a:moveTo>
                  <a:pt x="1544679" y="582431"/>
                </a:moveTo>
                <a:lnTo>
                  <a:pt x="1544679" y="862757"/>
                </a:lnTo>
                <a:lnTo>
                  <a:pt x="1786340" y="722595"/>
                </a:lnTo>
                <a:close/>
                <a:moveTo>
                  <a:pt x="1544677" y="0"/>
                </a:moveTo>
                <a:lnTo>
                  <a:pt x="5161209" y="0"/>
                </a:lnTo>
                <a:lnTo>
                  <a:pt x="5161209" y="4892039"/>
                </a:lnTo>
                <a:lnTo>
                  <a:pt x="1544677" y="4892039"/>
                </a:lnTo>
                <a:lnTo>
                  <a:pt x="1544677" y="4446766"/>
                </a:lnTo>
                <a:lnTo>
                  <a:pt x="1629483" y="4459710"/>
                </a:lnTo>
                <a:lnTo>
                  <a:pt x="1544679" y="4243705"/>
                </a:lnTo>
                <a:lnTo>
                  <a:pt x="1544679" y="4446766"/>
                </a:lnTo>
                <a:lnTo>
                  <a:pt x="900486" y="4348437"/>
                </a:lnTo>
                <a:lnTo>
                  <a:pt x="1360911" y="3775626"/>
                </a:lnTo>
                <a:lnTo>
                  <a:pt x="1544677" y="4243697"/>
                </a:lnTo>
                <a:lnTo>
                  <a:pt x="1544677" y="3453210"/>
                </a:lnTo>
                <a:lnTo>
                  <a:pt x="1265479" y="3615145"/>
                </a:lnTo>
                <a:lnTo>
                  <a:pt x="1265480" y="3158335"/>
                </a:lnTo>
                <a:lnTo>
                  <a:pt x="1544677" y="3320269"/>
                </a:lnTo>
                <a:lnTo>
                  <a:pt x="1544677" y="3194322"/>
                </a:lnTo>
                <a:lnTo>
                  <a:pt x="1879890" y="3342097"/>
                </a:lnTo>
                <a:lnTo>
                  <a:pt x="1821652" y="2786400"/>
                </a:lnTo>
                <a:lnTo>
                  <a:pt x="1544677" y="2988348"/>
                </a:lnTo>
                <a:lnTo>
                  <a:pt x="1544677" y="2684000"/>
                </a:lnTo>
                <a:lnTo>
                  <a:pt x="1312948" y="3083533"/>
                </a:lnTo>
                <a:lnTo>
                  <a:pt x="944226" y="2447807"/>
                </a:lnTo>
                <a:lnTo>
                  <a:pt x="1544677" y="2447807"/>
                </a:lnTo>
                <a:lnTo>
                  <a:pt x="1544677" y="1648200"/>
                </a:lnTo>
                <a:lnTo>
                  <a:pt x="1668755" y="1648200"/>
                </a:lnTo>
                <a:lnTo>
                  <a:pt x="1544679" y="1434275"/>
                </a:lnTo>
                <a:lnTo>
                  <a:pt x="1544679" y="1648200"/>
                </a:lnTo>
                <a:lnTo>
                  <a:pt x="1108097" y="1648199"/>
                </a:lnTo>
                <a:lnTo>
                  <a:pt x="1250520" y="1402643"/>
                </a:lnTo>
                <a:lnTo>
                  <a:pt x="873703" y="1572446"/>
                </a:lnTo>
                <a:lnTo>
                  <a:pt x="920312" y="1118020"/>
                </a:lnTo>
                <a:lnTo>
                  <a:pt x="1268879" y="1370989"/>
                </a:lnTo>
                <a:lnTo>
                  <a:pt x="1388426" y="1164873"/>
                </a:lnTo>
                <a:lnTo>
                  <a:pt x="1544677" y="1434270"/>
                </a:lnTo>
                <a:lnTo>
                  <a:pt x="1544677" y="862759"/>
                </a:lnTo>
                <a:lnTo>
                  <a:pt x="1303013" y="1002922"/>
                </a:lnTo>
                <a:lnTo>
                  <a:pt x="1303014" y="442264"/>
                </a:lnTo>
                <a:lnTo>
                  <a:pt x="1544677" y="5824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E40DE932-B7CD-464B-8A20-00D52C20CEA6}"/>
              </a:ext>
            </a:extLst>
          </p:cNvPr>
          <p:cNvSpPr/>
          <p:nvPr userDrawn="1"/>
        </p:nvSpPr>
        <p:spPr>
          <a:xfrm rot="20425887">
            <a:off x="6167670" y="258386"/>
            <a:ext cx="398155" cy="34323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4E0CCDF4-B2DB-4303-A349-E9F1DA4FAE9C}"/>
              </a:ext>
            </a:extLst>
          </p:cNvPr>
          <p:cNvSpPr/>
          <p:nvPr userDrawn="1"/>
        </p:nvSpPr>
        <p:spPr>
          <a:xfrm rot="1800000">
            <a:off x="6365534" y="1203768"/>
            <a:ext cx="514809" cy="4438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5A3EF16B-DD29-4095-B5C1-0F776241975B}"/>
              </a:ext>
            </a:extLst>
          </p:cNvPr>
          <p:cNvSpPr/>
          <p:nvPr userDrawn="1"/>
        </p:nvSpPr>
        <p:spPr>
          <a:xfrm rot="2436550">
            <a:off x="7017240" y="1316154"/>
            <a:ext cx="456810" cy="3938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F9558F2-7ACD-4375-B186-B51417F5BE92}"/>
              </a:ext>
            </a:extLst>
          </p:cNvPr>
          <p:cNvSpPr/>
          <p:nvPr userDrawn="1"/>
        </p:nvSpPr>
        <p:spPr>
          <a:xfrm rot="890839">
            <a:off x="6648640" y="796620"/>
            <a:ext cx="392860" cy="33867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38C2B4F7-F855-4EF8-83BC-135C37133C66}"/>
              </a:ext>
            </a:extLst>
          </p:cNvPr>
          <p:cNvSpPr/>
          <p:nvPr userDrawn="1"/>
        </p:nvSpPr>
        <p:spPr>
          <a:xfrm rot="10800000">
            <a:off x="6267966" y="873730"/>
            <a:ext cx="290770" cy="25066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29101826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C984BCAE-4751-4016-9AB6-7BECCAEB5EE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560256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43510F96-4E4D-4F6A-818D-E299E831CC01}"/>
              </a:ext>
            </a:extLst>
          </p:cNvPr>
          <p:cNvSpPr/>
          <p:nvPr userDrawn="1"/>
        </p:nvSpPr>
        <p:spPr>
          <a:xfrm>
            <a:off x="6392164" y="1281975"/>
            <a:ext cx="4759542" cy="4759542"/>
          </a:xfrm>
          <a:prstGeom prst="donut">
            <a:avLst>
              <a:gd name="adj" fmla="val 18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86A9378-5329-4795-BD81-E4B63FD478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0709" y="1366318"/>
            <a:ext cx="1822409" cy="2586876"/>
          </a:xfrm>
          <a:custGeom>
            <a:avLst/>
            <a:gdLst>
              <a:gd name="connsiteX0" fmla="*/ 863642 w 1822409"/>
              <a:gd name="connsiteY0" fmla="*/ 0 h 2586876"/>
              <a:gd name="connsiteX1" fmla="*/ 1706307 w 1822409"/>
              <a:gd name="connsiteY1" fmla="*/ 2577164 h 2586876"/>
              <a:gd name="connsiteX2" fmla="*/ 0 w 1822409"/>
              <a:gd name="connsiteY2" fmla="*/ 2586876 h 25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09" h="2586876">
                <a:moveTo>
                  <a:pt x="863642" y="0"/>
                </a:moveTo>
                <a:cubicBezTo>
                  <a:pt x="1679882" y="581132"/>
                  <a:pt x="2021522" y="1626487"/>
                  <a:pt x="1706307" y="2577164"/>
                </a:cubicBezTo>
                <a:lnTo>
                  <a:pt x="0" y="2586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17FB495-1718-4B12-A0EC-D01DB876E6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18317" y="932349"/>
            <a:ext cx="2719605" cy="2144179"/>
          </a:xfrm>
          <a:custGeom>
            <a:avLst/>
            <a:gdLst>
              <a:gd name="connsiteX0" fmla="*/ 1401769 w 2719605"/>
              <a:gd name="connsiteY0" fmla="*/ 1 h 2144179"/>
              <a:gd name="connsiteX1" fmla="*/ 2719605 w 2719605"/>
              <a:gd name="connsiteY1" fmla="*/ 421978 h 2144179"/>
              <a:gd name="connsiteX2" fmla="*/ 2144640 w 2719605"/>
              <a:gd name="connsiteY2" fmla="*/ 2144179 h 2144179"/>
              <a:gd name="connsiteX3" fmla="*/ 2136701 w 2719605"/>
              <a:gd name="connsiteY3" fmla="*/ 2144179 h 2144179"/>
              <a:gd name="connsiteX4" fmla="*/ 0 w 2719605"/>
              <a:gd name="connsiteY4" fmla="*/ 480476 h 2144179"/>
              <a:gd name="connsiteX5" fmla="*/ 1401769 w 2719605"/>
              <a:gd name="connsiteY5" fmla="*/ 1 h 21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605" h="2144179">
                <a:moveTo>
                  <a:pt x="1401769" y="1"/>
                </a:moveTo>
                <a:cubicBezTo>
                  <a:pt x="1863929" y="178"/>
                  <a:pt x="2326036" y="140289"/>
                  <a:pt x="2719605" y="421978"/>
                </a:cubicBezTo>
                <a:lnTo>
                  <a:pt x="2144640" y="2144179"/>
                </a:lnTo>
                <a:lnTo>
                  <a:pt x="2136701" y="2144179"/>
                </a:lnTo>
                <a:lnTo>
                  <a:pt x="0" y="480476"/>
                </a:lnTo>
                <a:cubicBezTo>
                  <a:pt x="412291" y="159962"/>
                  <a:pt x="907061" y="-188"/>
                  <a:pt x="140176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E3062D-0FB9-425A-A589-68F4CEA8D7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12013" y="4022252"/>
            <a:ext cx="2626805" cy="1570156"/>
          </a:xfrm>
          <a:custGeom>
            <a:avLst/>
            <a:gdLst>
              <a:gd name="connsiteX0" fmla="*/ 462339 w 2626805"/>
              <a:gd name="connsiteY0" fmla="*/ 1569148 h 1570156"/>
              <a:gd name="connsiteX1" fmla="*/ 483227 w 2626805"/>
              <a:gd name="connsiteY1" fmla="*/ 1569612 h 1570156"/>
              <a:gd name="connsiteX2" fmla="*/ 471294 w 2626805"/>
              <a:gd name="connsiteY2" fmla="*/ 1570156 h 1570156"/>
              <a:gd name="connsiteX3" fmla="*/ 462562 w 2626805"/>
              <a:gd name="connsiteY3" fmla="*/ 1569858 h 1570156"/>
              <a:gd name="connsiteX4" fmla="*/ 2626805 w 2626805"/>
              <a:gd name="connsiteY4" fmla="*/ 0 h 1570156"/>
              <a:gd name="connsiteX5" fmla="*/ 495284 w 2626805"/>
              <a:gd name="connsiteY5" fmla="*/ 1569062 h 1570156"/>
              <a:gd name="connsiteX6" fmla="*/ 0 w 2626805"/>
              <a:gd name="connsiteY6" fmla="*/ 14951 h 1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05" h="1570156">
                <a:moveTo>
                  <a:pt x="462339" y="1569148"/>
                </a:moveTo>
                <a:lnTo>
                  <a:pt x="483227" y="1569612"/>
                </a:lnTo>
                <a:cubicBezTo>
                  <a:pt x="479254" y="1570099"/>
                  <a:pt x="475275" y="1570133"/>
                  <a:pt x="471294" y="1570156"/>
                </a:cubicBezTo>
                <a:lnTo>
                  <a:pt x="462562" y="1569858"/>
                </a:lnTo>
                <a:close/>
                <a:moveTo>
                  <a:pt x="2626805" y="0"/>
                </a:moveTo>
                <a:cubicBezTo>
                  <a:pt x="2323053" y="924730"/>
                  <a:pt x="1466758" y="1554229"/>
                  <a:pt x="495284" y="1569062"/>
                </a:cubicBezTo>
                <a:lnTo>
                  <a:pt x="0" y="149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4C57A6F-87E6-418B-8AAD-B2B59AF316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2163" y="3145586"/>
            <a:ext cx="2195336" cy="2446823"/>
          </a:xfrm>
          <a:custGeom>
            <a:avLst/>
            <a:gdLst>
              <a:gd name="connsiteX0" fmla="*/ 1374390 w 2195336"/>
              <a:gd name="connsiteY0" fmla="*/ 0 h 2446823"/>
              <a:gd name="connsiteX1" fmla="*/ 2151590 w 2195336"/>
              <a:gd name="connsiteY1" fmla="*/ 2438716 h 2446823"/>
              <a:gd name="connsiteX2" fmla="*/ 2195126 w 2195336"/>
              <a:gd name="connsiteY2" fmla="*/ 2439683 h 2446823"/>
              <a:gd name="connsiteX3" fmla="*/ 2195336 w 2195336"/>
              <a:gd name="connsiteY3" fmla="*/ 2440337 h 2446823"/>
              <a:gd name="connsiteX4" fmla="*/ 2192990 w 2195336"/>
              <a:gd name="connsiteY4" fmla="*/ 2440444 h 2446823"/>
              <a:gd name="connsiteX5" fmla="*/ 2151693 w 2195336"/>
              <a:gd name="connsiteY5" fmla="*/ 2439035 h 2446823"/>
              <a:gd name="connsiteX6" fmla="*/ 2154077 w 2195336"/>
              <a:gd name="connsiteY6" fmla="*/ 2446517 h 2446823"/>
              <a:gd name="connsiteX7" fmla="*/ 0 w 2195336"/>
              <a:gd name="connsiteY7" fmla="*/ 1016322 h 24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5336" h="2446823">
                <a:moveTo>
                  <a:pt x="1374390" y="0"/>
                </a:moveTo>
                <a:lnTo>
                  <a:pt x="2151590" y="2438716"/>
                </a:lnTo>
                <a:lnTo>
                  <a:pt x="2195126" y="2439683"/>
                </a:lnTo>
                <a:lnTo>
                  <a:pt x="2195336" y="2440337"/>
                </a:lnTo>
                <a:lnTo>
                  <a:pt x="2192990" y="2440444"/>
                </a:lnTo>
                <a:lnTo>
                  <a:pt x="2151693" y="2439035"/>
                </a:lnTo>
                <a:lnTo>
                  <a:pt x="2154077" y="2446517"/>
                </a:lnTo>
                <a:cubicBezTo>
                  <a:pt x="1203619" y="2462028"/>
                  <a:pt x="349619" y="1887845"/>
                  <a:pt x="0" y="1016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64437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92C4-6A51-4320-9D8B-CDAA7E6C8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7EFA6-C261-4D04-868F-166DEA1BC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201EE-87E3-4D1F-AE15-2912A767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D27A8-12A4-464A-BA81-BE55146D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D260D-D534-47F1-8524-5BF67222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63639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419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95484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24506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08270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98713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3390659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283357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584282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224305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85550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B4CA-241A-4020-9BDF-FBA982BD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C225-42AA-487B-982E-C16BC429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D62-34E2-4BDB-A503-A802D9FF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9E40-890D-45BA-A1EA-CFD02047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3E0F7-BAC3-4AD0-96D2-896D288F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10947"/>
      </p:ext>
    </p:extLst>
  </p:cSld>
  <p:clrMapOvr>
    <a:masterClrMapping/>
  </p:clrMapOvr>
  <p:transition spd="slow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50055464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078180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6821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32925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358003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710871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186464"/>
      </p:ext>
    </p:extLst>
  </p:cSld>
  <p:clrMapOvr>
    <a:masterClrMapping/>
  </p:clrMapOvr>
  <p:transition spd="slow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45336263"/>
      </p:ext>
    </p:extLst>
  </p:cSld>
  <p:clrMapOvr>
    <a:masterClrMapping/>
  </p:clrMapOvr>
  <p:transition spd="slow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2988900"/>
      </p:ext>
    </p:extLst>
  </p:cSld>
  <p:clrMapOvr>
    <a:masterClrMapping/>
  </p:clrMapOvr>
  <p:transition spd="slow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5110096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56495-4C92-4B99-ACD9-F0AA4C7A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1A039-8E87-4CB1-88A7-C0DA8FDE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4A356-82B3-4168-8747-3A7AF77E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28034"/>
      </p:ext>
    </p:extLst>
  </p:cSld>
  <p:clrMapOvr>
    <a:masterClrMapping/>
  </p:clrMapOvr>
  <p:transition spd="slow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527371"/>
      </p:ext>
    </p:extLst>
  </p:cSld>
  <p:clrMapOvr>
    <a:masterClrMapping/>
  </p:clrMapOvr>
  <p:transition spd="slow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004077"/>
      </p:ext>
    </p:extLst>
  </p:cSld>
  <p:clrMapOvr>
    <a:masterClrMapping/>
  </p:clrMapOvr>
  <p:transition spd="slow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672203520"/>
      </p:ext>
    </p:extLst>
  </p:cSld>
  <p:clrMapOvr>
    <a:masterClrMapping/>
  </p:clrMapOvr>
  <p:transition spd="slow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498038295"/>
      </p:ext>
    </p:extLst>
  </p:cSld>
  <p:clrMapOvr>
    <a:masterClrMapping/>
  </p:clrMapOvr>
  <p:transition spd="slow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35068011-3E24-404B-997C-ABD66374BC7E}"/>
              </a:ext>
            </a:extLst>
          </p:cNvPr>
          <p:cNvSpPr/>
          <p:nvPr userDrawn="1"/>
        </p:nvSpPr>
        <p:spPr>
          <a:xfrm>
            <a:off x="5796" y="4873507"/>
            <a:ext cx="12192000" cy="1988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D1DE5BA-BA06-4EBF-9938-3F11999554D9}"/>
              </a:ext>
            </a:extLst>
          </p:cNvPr>
          <p:cNvSpPr/>
          <p:nvPr userDrawn="1"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7A08108-4EE6-461B-9FF3-F537D87628DE}"/>
              </a:ext>
            </a:extLst>
          </p:cNvPr>
          <p:cNvSpPr/>
          <p:nvPr userDrawn="1"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0B55793-022B-40B7-AD0E-44BFA6CCA944}"/>
              </a:ext>
            </a:extLst>
          </p:cNvPr>
          <p:cNvSpPr/>
          <p:nvPr userDrawn="1"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E96286A-6E16-47F3-8E5A-2F3D95830AF1}"/>
              </a:ext>
            </a:extLst>
          </p:cNvPr>
          <p:cNvSpPr/>
          <p:nvPr userDrawn="1"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49343B5-4DD0-4DD6-A724-99AEB3EDFC59}"/>
              </a:ext>
            </a:extLst>
          </p:cNvPr>
          <p:cNvSpPr/>
          <p:nvPr userDrawn="1"/>
        </p:nvSpPr>
        <p:spPr>
          <a:xfrm>
            <a:off x="5796" y="4347"/>
            <a:ext cx="12192000" cy="9807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sp>
        <p:nvSpPr>
          <p:cNvPr id="19" name="Rounded Rectangle 39">
            <a:extLst>
              <a:ext uri="{FF2B5EF4-FFF2-40B4-BE49-F238E27FC236}">
                <a16:creationId xmlns:a16="http://schemas.microsoft.com/office/drawing/2014/main" id="{8E77609A-C716-4CBD-BEA4-A609FE58474A}"/>
              </a:ext>
            </a:extLst>
          </p:cNvPr>
          <p:cNvSpPr/>
          <p:nvPr userDrawn="1"/>
        </p:nvSpPr>
        <p:spPr>
          <a:xfrm rot="2483232">
            <a:off x="-67621" y="1813625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C3C36A55-5CA9-4DE6-9CF6-5BCA648BB917}"/>
              </a:ext>
            </a:extLst>
          </p:cNvPr>
          <p:cNvGrpSpPr/>
          <p:nvPr userDrawn="1"/>
        </p:nvGrpSpPr>
        <p:grpSpPr>
          <a:xfrm rot="20722853">
            <a:off x="1182415" y="1329448"/>
            <a:ext cx="1957012" cy="3534846"/>
            <a:chOff x="445712" y="1449040"/>
            <a:chExt cx="2113018" cy="3924176"/>
          </a:xfrm>
        </p:grpSpPr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id="{E1E721D1-1CB8-4236-BB6B-28EEE4CFD708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6A5115FB-497D-4B6A-98E3-9881A4521F6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AFC36484-4A34-49A7-8E44-698758E5D86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5" name="Oval 22">
                <a:extLst>
                  <a:ext uri="{FF2B5EF4-FFF2-40B4-BE49-F238E27FC236}">
                    <a16:creationId xmlns:a16="http://schemas.microsoft.com/office/drawing/2014/main" id="{E2DA39FA-6830-4BE3-94A6-ED9AE21647B0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23">
                <a:extLst>
                  <a:ext uri="{FF2B5EF4-FFF2-40B4-BE49-F238E27FC236}">
                    <a16:creationId xmlns:a16="http://schemas.microsoft.com/office/drawing/2014/main" id="{DAA36B1E-0B62-4DE0-83A5-12E8EBB4F86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80C7545-90AC-4A60-96DA-F91A324F4C1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0000">
            <a:off x="1270587" y="1627803"/>
            <a:ext cx="1786145" cy="290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482516"/>
      </p:ext>
    </p:extLst>
  </p:cSld>
  <p:clrMapOvr>
    <a:masterClrMapping/>
  </p:clrMapOvr>
  <p:transition spd="slow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570514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54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 l="-14642" t="-15495" r="-1701" b="-5918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4" name="Group 25">
            <a:extLst>
              <a:ext uri="{FF2B5EF4-FFF2-40B4-BE49-F238E27FC236}">
                <a16:creationId xmlns:a16="http://schemas.microsoft.com/office/drawing/2014/main" id="{E9330B01-579F-424F-88B4-442B27C3FD1F}"/>
              </a:ext>
            </a:extLst>
          </p:cNvPr>
          <p:cNvGrpSpPr/>
          <p:nvPr userDrawn="1"/>
        </p:nvGrpSpPr>
        <p:grpSpPr>
          <a:xfrm>
            <a:off x="772508" y="1381362"/>
            <a:ext cx="2363006" cy="4388439"/>
            <a:chOff x="445712" y="1449040"/>
            <a:chExt cx="2113018" cy="3924176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DF5309E7-5C45-46FB-8D51-A79BC880452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E17A469B-E2D7-46B6-963B-D630BC1E380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7" name="Group 24">
              <a:extLst>
                <a:ext uri="{FF2B5EF4-FFF2-40B4-BE49-F238E27FC236}">
                  <a16:creationId xmlns:a16="http://schemas.microsoft.com/office/drawing/2014/main" id="{13ED4751-67E3-44E4-99EF-78A49BB4607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8" name="Oval 22">
                <a:extLst>
                  <a:ext uri="{FF2B5EF4-FFF2-40B4-BE49-F238E27FC236}">
                    <a16:creationId xmlns:a16="http://schemas.microsoft.com/office/drawing/2014/main" id="{884763FA-F364-4A38-A2F7-1FDAC986ADF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id="{A03A78DF-3C97-40F0-8EAF-1ED4E050ACA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C2375C0B-9A4C-42FF-991E-CA66F2BCF7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30616" y="1740800"/>
            <a:ext cx="2025659" cy="351114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094980"/>
      </p:ext>
    </p:extLst>
  </p:cSld>
  <p:clrMapOvr>
    <a:masterClrMapping/>
  </p:clrMapOvr>
  <p:transition spd="slow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그림 개체 틀 61">
            <a:extLst>
              <a:ext uri="{FF2B5EF4-FFF2-40B4-BE49-F238E27FC236}">
                <a16:creationId xmlns:a16="http://schemas.microsoft.com/office/drawing/2014/main" id="{772C6E91-257C-4021-A28B-037BCE470B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5954" y="982983"/>
            <a:ext cx="5161209" cy="4892039"/>
          </a:xfrm>
          <a:custGeom>
            <a:avLst/>
            <a:gdLst>
              <a:gd name="connsiteX0" fmla="*/ 2101392 w 5161209"/>
              <a:gd name="connsiteY0" fmla="*/ 4079246 h 4892039"/>
              <a:gd name="connsiteX1" fmla="*/ 2054783 w 5161209"/>
              <a:gd name="connsiteY1" fmla="*/ 4533672 h 4892039"/>
              <a:gd name="connsiteX2" fmla="*/ 2469834 w 5161209"/>
              <a:gd name="connsiteY2" fmla="*/ 4346639 h 4892039"/>
              <a:gd name="connsiteX3" fmla="*/ 1648092 w 5161209"/>
              <a:gd name="connsiteY3" fmla="*/ 3634476 h 4892039"/>
              <a:gd name="connsiteX4" fmla="*/ 1752285 w 5161209"/>
              <a:gd name="connsiteY4" fmla="*/ 4079244 h 4892039"/>
              <a:gd name="connsiteX5" fmla="*/ 2083610 w 5161209"/>
              <a:gd name="connsiteY5" fmla="*/ 3767038 h 4892039"/>
              <a:gd name="connsiteX6" fmla="*/ 668202 w 5161209"/>
              <a:gd name="connsiteY6" fmla="*/ 3334067 h 4892039"/>
              <a:gd name="connsiteX7" fmla="*/ 1187244 w 5161209"/>
              <a:gd name="connsiteY7" fmla="*/ 3546042 h 4892039"/>
              <a:gd name="connsiteX8" fmla="*/ 744985 w 5161209"/>
              <a:gd name="connsiteY8" fmla="*/ 3887505 h 4892039"/>
              <a:gd name="connsiteX9" fmla="*/ 1544679 w 5161209"/>
              <a:gd name="connsiteY9" fmla="*/ 3320270 h 4892039"/>
              <a:gd name="connsiteX10" fmla="*/ 1544678 w 5161209"/>
              <a:gd name="connsiteY10" fmla="*/ 3453209 h 4892039"/>
              <a:gd name="connsiteX11" fmla="*/ 1659281 w 5161209"/>
              <a:gd name="connsiteY11" fmla="*/ 3386739 h 4892039"/>
              <a:gd name="connsiteX12" fmla="*/ 1544679 w 5161209"/>
              <a:gd name="connsiteY12" fmla="*/ 2988348 h 4892039"/>
              <a:gd name="connsiteX13" fmla="*/ 1544678 w 5161209"/>
              <a:gd name="connsiteY13" fmla="*/ 3194321 h 4892039"/>
              <a:gd name="connsiteX14" fmla="*/ 1368627 w 5161209"/>
              <a:gd name="connsiteY14" fmla="*/ 3116711 h 4892039"/>
              <a:gd name="connsiteX15" fmla="*/ 643385 w 5161209"/>
              <a:gd name="connsiteY15" fmla="*/ 2721438 h 4892039"/>
              <a:gd name="connsiteX16" fmla="*/ 1098382 w 5161209"/>
              <a:gd name="connsiteY16" fmla="*/ 3045733 h 4892039"/>
              <a:gd name="connsiteX17" fmla="*/ 590960 w 5161209"/>
              <a:gd name="connsiteY17" fmla="*/ 3279640 h 4892039"/>
              <a:gd name="connsiteX18" fmla="*/ 634134 w 5161209"/>
              <a:gd name="connsiteY18" fmla="*/ 2539413 h 4892039"/>
              <a:gd name="connsiteX19" fmla="*/ 391358 w 5161209"/>
              <a:gd name="connsiteY19" fmla="*/ 3131093 h 4892039"/>
              <a:gd name="connsiteX20" fmla="*/ 0 w 5161209"/>
              <a:gd name="connsiteY20" fmla="*/ 2622486 h 4892039"/>
              <a:gd name="connsiteX21" fmla="*/ 1544678 w 5161209"/>
              <a:gd name="connsiteY21" fmla="*/ 2447807 h 4892039"/>
              <a:gd name="connsiteX22" fmla="*/ 1544679 w 5161209"/>
              <a:gd name="connsiteY22" fmla="*/ 2683996 h 4892039"/>
              <a:gd name="connsiteX23" fmla="*/ 1681668 w 5161209"/>
              <a:gd name="connsiteY23" fmla="*/ 2447807 h 4892039"/>
              <a:gd name="connsiteX24" fmla="*/ 385277 w 5161209"/>
              <a:gd name="connsiteY24" fmla="*/ 2054005 h 4892039"/>
              <a:gd name="connsiteX25" fmla="*/ 842087 w 5161209"/>
              <a:gd name="connsiteY25" fmla="*/ 2054005 h 4892039"/>
              <a:gd name="connsiteX26" fmla="*/ 613682 w 5161209"/>
              <a:gd name="connsiteY26" fmla="*/ 2447807 h 4892039"/>
              <a:gd name="connsiteX27" fmla="*/ 1636533 w 5161209"/>
              <a:gd name="connsiteY27" fmla="*/ 1826276 h 4892039"/>
              <a:gd name="connsiteX28" fmla="*/ 1589924 w 5161209"/>
              <a:gd name="connsiteY28" fmla="*/ 2280702 h 4892039"/>
              <a:gd name="connsiteX29" fmla="*/ 2004976 w 5161209"/>
              <a:gd name="connsiteY29" fmla="*/ 2093669 h 4892039"/>
              <a:gd name="connsiteX30" fmla="*/ 1348299 w 5161209"/>
              <a:gd name="connsiteY30" fmla="*/ 1757709 h 4892039"/>
              <a:gd name="connsiteX31" fmla="*/ 1406536 w 5161209"/>
              <a:gd name="connsiteY31" fmla="*/ 2313405 h 4892039"/>
              <a:gd name="connsiteX32" fmla="*/ 895272 w 5161209"/>
              <a:gd name="connsiteY32" fmla="*/ 2088020 h 4892039"/>
              <a:gd name="connsiteX33" fmla="*/ 689469 w 5161209"/>
              <a:gd name="connsiteY33" fmla="*/ 1461813 h 4892039"/>
              <a:gd name="connsiteX34" fmla="*/ 1057911 w 5161209"/>
              <a:gd name="connsiteY34" fmla="*/ 1729206 h 4892039"/>
              <a:gd name="connsiteX35" fmla="*/ 642860 w 5161209"/>
              <a:gd name="connsiteY35" fmla="*/ 1916239 h 4892039"/>
              <a:gd name="connsiteX36" fmla="*/ 190761 w 5161209"/>
              <a:gd name="connsiteY36" fmla="*/ 962010 h 4892039"/>
              <a:gd name="connsiteX37" fmla="*/ 743993 w 5161209"/>
              <a:gd name="connsiteY37" fmla="*/ 1282885 h 4892039"/>
              <a:gd name="connsiteX38" fmla="*/ 190761 w 5161209"/>
              <a:gd name="connsiteY38" fmla="*/ 1603759 h 4892039"/>
              <a:gd name="connsiteX39" fmla="*/ 605460 w 5161209"/>
              <a:gd name="connsiteY39" fmla="*/ 759302 h 4892039"/>
              <a:gd name="connsiteX40" fmla="*/ 886393 w 5161209"/>
              <a:gd name="connsiteY40" fmla="*/ 963186 h 4892039"/>
              <a:gd name="connsiteX41" fmla="*/ 569921 w 5161209"/>
              <a:gd name="connsiteY41" fmla="*/ 1105796 h 4892039"/>
              <a:gd name="connsiteX42" fmla="*/ 1544679 w 5161209"/>
              <a:gd name="connsiteY42" fmla="*/ 582431 h 4892039"/>
              <a:gd name="connsiteX43" fmla="*/ 1544679 w 5161209"/>
              <a:gd name="connsiteY43" fmla="*/ 862757 h 4892039"/>
              <a:gd name="connsiteX44" fmla="*/ 1786340 w 5161209"/>
              <a:gd name="connsiteY44" fmla="*/ 722595 h 4892039"/>
              <a:gd name="connsiteX45" fmla="*/ 1544677 w 5161209"/>
              <a:gd name="connsiteY45" fmla="*/ 0 h 4892039"/>
              <a:gd name="connsiteX46" fmla="*/ 5161209 w 5161209"/>
              <a:gd name="connsiteY46" fmla="*/ 0 h 4892039"/>
              <a:gd name="connsiteX47" fmla="*/ 5161209 w 5161209"/>
              <a:gd name="connsiteY47" fmla="*/ 4892039 h 4892039"/>
              <a:gd name="connsiteX48" fmla="*/ 1544677 w 5161209"/>
              <a:gd name="connsiteY48" fmla="*/ 4892039 h 4892039"/>
              <a:gd name="connsiteX49" fmla="*/ 1544677 w 5161209"/>
              <a:gd name="connsiteY49" fmla="*/ 4446766 h 4892039"/>
              <a:gd name="connsiteX50" fmla="*/ 1629483 w 5161209"/>
              <a:gd name="connsiteY50" fmla="*/ 4459710 h 4892039"/>
              <a:gd name="connsiteX51" fmla="*/ 1544679 w 5161209"/>
              <a:gd name="connsiteY51" fmla="*/ 4243705 h 4892039"/>
              <a:gd name="connsiteX52" fmla="*/ 1544679 w 5161209"/>
              <a:gd name="connsiteY52" fmla="*/ 4446766 h 4892039"/>
              <a:gd name="connsiteX53" fmla="*/ 900486 w 5161209"/>
              <a:gd name="connsiteY53" fmla="*/ 4348437 h 4892039"/>
              <a:gd name="connsiteX54" fmla="*/ 1360911 w 5161209"/>
              <a:gd name="connsiteY54" fmla="*/ 3775626 h 4892039"/>
              <a:gd name="connsiteX55" fmla="*/ 1544677 w 5161209"/>
              <a:gd name="connsiteY55" fmla="*/ 4243697 h 4892039"/>
              <a:gd name="connsiteX56" fmla="*/ 1544677 w 5161209"/>
              <a:gd name="connsiteY56" fmla="*/ 3453210 h 4892039"/>
              <a:gd name="connsiteX57" fmla="*/ 1265479 w 5161209"/>
              <a:gd name="connsiteY57" fmla="*/ 3615145 h 4892039"/>
              <a:gd name="connsiteX58" fmla="*/ 1265480 w 5161209"/>
              <a:gd name="connsiteY58" fmla="*/ 3158335 h 4892039"/>
              <a:gd name="connsiteX59" fmla="*/ 1544677 w 5161209"/>
              <a:gd name="connsiteY59" fmla="*/ 3320269 h 4892039"/>
              <a:gd name="connsiteX60" fmla="*/ 1544677 w 5161209"/>
              <a:gd name="connsiteY60" fmla="*/ 3194322 h 4892039"/>
              <a:gd name="connsiteX61" fmla="*/ 1879890 w 5161209"/>
              <a:gd name="connsiteY61" fmla="*/ 3342097 h 4892039"/>
              <a:gd name="connsiteX62" fmla="*/ 1821652 w 5161209"/>
              <a:gd name="connsiteY62" fmla="*/ 2786400 h 4892039"/>
              <a:gd name="connsiteX63" fmla="*/ 1544677 w 5161209"/>
              <a:gd name="connsiteY63" fmla="*/ 2988348 h 4892039"/>
              <a:gd name="connsiteX64" fmla="*/ 1544677 w 5161209"/>
              <a:gd name="connsiteY64" fmla="*/ 2684000 h 4892039"/>
              <a:gd name="connsiteX65" fmla="*/ 1312948 w 5161209"/>
              <a:gd name="connsiteY65" fmla="*/ 3083533 h 4892039"/>
              <a:gd name="connsiteX66" fmla="*/ 944226 w 5161209"/>
              <a:gd name="connsiteY66" fmla="*/ 2447807 h 4892039"/>
              <a:gd name="connsiteX67" fmla="*/ 1544677 w 5161209"/>
              <a:gd name="connsiteY67" fmla="*/ 2447807 h 4892039"/>
              <a:gd name="connsiteX68" fmla="*/ 1544677 w 5161209"/>
              <a:gd name="connsiteY68" fmla="*/ 1648200 h 4892039"/>
              <a:gd name="connsiteX69" fmla="*/ 1668755 w 5161209"/>
              <a:gd name="connsiteY69" fmla="*/ 1648200 h 4892039"/>
              <a:gd name="connsiteX70" fmla="*/ 1544679 w 5161209"/>
              <a:gd name="connsiteY70" fmla="*/ 1434275 h 4892039"/>
              <a:gd name="connsiteX71" fmla="*/ 1544679 w 5161209"/>
              <a:gd name="connsiteY71" fmla="*/ 1648200 h 4892039"/>
              <a:gd name="connsiteX72" fmla="*/ 1108097 w 5161209"/>
              <a:gd name="connsiteY72" fmla="*/ 1648199 h 4892039"/>
              <a:gd name="connsiteX73" fmla="*/ 1250520 w 5161209"/>
              <a:gd name="connsiteY73" fmla="*/ 1402643 h 4892039"/>
              <a:gd name="connsiteX74" fmla="*/ 873703 w 5161209"/>
              <a:gd name="connsiteY74" fmla="*/ 1572446 h 4892039"/>
              <a:gd name="connsiteX75" fmla="*/ 920312 w 5161209"/>
              <a:gd name="connsiteY75" fmla="*/ 1118020 h 4892039"/>
              <a:gd name="connsiteX76" fmla="*/ 1268879 w 5161209"/>
              <a:gd name="connsiteY76" fmla="*/ 1370989 h 4892039"/>
              <a:gd name="connsiteX77" fmla="*/ 1388426 w 5161209"/>
              <a:gd name="connsiteY77" fmla="*/ 1164873 h 4892039"/>
              <a:gd name="connsiteX78" fmla="*/ 1544677 w 5161209"/>
              <a:gd name="connsiteY78" fmla="*/ 1434270 h 4892039"/>
              <a:gd name="connsiteX79" fmla="*/ 1544677 w 5161209"/>
              <a:gd name="connsiteY79" fmla="*/ 862759 h 4892039"/>
              <a:gd name="connsiteX80" fmla="*/ 1303013 w 5161209"/>
              <a:gd name="connsiteY80" fmla="*/ 1002922 h 4892039"/>
              <a:gd name="connsiteX81" fmla="*/ 1303014 w 5161209"/>
              <a:gd name="connsiteY81" fmla="*/ 442264 h 4892039"/>
              <a:gd name="connsiteX82" fmla="*/ 1544677 w 5161209"/>
              <a:gd name="connsiteY82" fmla="*/ 582428 h 4892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61209" h="4892039">
                <a:moveTo>
                  <a:pt x="2101392" y="4079246"/>
                </a:moveTo>
                <a:lnTo>
                  <a:pt x="2054783" y="4533672"/>
                </a:lnTo>
                <a:lnTo>
                  <a:pt x="2469834" y="4346639"/>
                </a:lnTo>
                <a:close/>
                <a:moveTo>
                  <a:pt x="1648092" y="3634476"/>
                </a:moveTo>
                <a:lnTo>
                  <a:pt x="1752285" y="4079244"/>
                </a:lnTo>
                <a:lnTo>
                  <a:pt x="2083610" y="3767038"/>
                </a:lnTo>
                <a:close/>
                <a:moveTo>
                  <a:pt x="668202" y="3334067"/>
                </a:moveTo>
                <a:lnTo>
                  <a:pt x="1187244" y="3546042"/>
                </a:lnTo>
                <a:lnTo>
                  <a:pt x="744985" y="3887505"/>
                </a:lnTo>
                <a:close/>
                <a:moveTo>
                  <a:pt x="1544679" y="3320270"/>
                </a:moveTo>
                <a:lnTo>
                  <a:pt x="1544678" y="3453209"/>
                </a:lnTo>
                <a:lnTo>
                  <a:pt x="1659281" y="3386739"/>
                </a:lnTo>
                <a:close/>
                <a:moveTo>
                  <a:pt x="1544679" y="2988348"/>
                </a:moveTo>
                <a:lnTo>
                  <a:pt x="1544678" y="3194321"/>
                </a:lnTo>
                <a:lnTo>
                  <a:pt x="1368627" y="3116711"/>
                </a:lnTo>
                <a:close/>
                <a:moveTo>
                  <a:pt x="643385" y="2721438"/>
                </a:moveTo>
                <a:lnTo>
                  <a:pt x="1098382" y="3045733"/>
                </a:lnTo>
                <a:lnTo>
                  <a:pt x="590960" y="3279640"/>
                </a:lnTo>
                <a:close/>
                <a:moveTo>
                  <a:pt x="634134" y="2539413"/>
                </a:moveTo>
                <a:lnTo>
                  <a:pt x="391358" y="3131093"/>
                </a:lnTo>
                <a:lnTo>
                  <a:pt x="0" y="2622486"/>
                </a:lnTo>
                <a:close/>
                <a:moveTo>
                  <a:pt x="1544678" y="2447807"/>
                </a:moveTo>
                <a:lnTo>
                  <a:pt x="1544679" y="2683996"/>
                </a:lnTo>
                <a:lnTo>
                  <a:pt x="1681668" y="2447807"/>
                </a:lnTo>
                <a:close/>
                <a:moveTo>
                  <a:pt x="385277" y="2054005"/>
                </a:moveTo>
                <a:lnTo>
                  <a:pt x="842087" y="2054005"/>
                </a:lnTo>
                <a:lnTo>
                  <a:pt x="613682" y="2447807"/>
                </a:lnTo>
                <a:close/>
                <a:moveTo>
                  <a:pt x="1636533" y="1826276"/>
                </a:moveTo>
                <a:lnTo>
                  <a:pt x="1589924" y="2280702"/>
                </a:lnTo>
                <a:lnTo>
                  <a:pt x="2004976" y="2093669"/>
                </a:lnTo>
                <a:close/>
                <a:moveTo>
                  <a:pt x="1348299" y="1757709"/>
                </a:moveTo>
                <a:lnTo>
                  <a:pt x="1406536" y="2313405"/>
                </a:lnTo>
                <a:lnTo>
                  <a:pt x="895272" y="2088020"/>
                </a:lnTo>
                <a:close/>
                <a:moveTo>
                  <a:pt x="689469" y="1461813"/>
                </a:moveTo>
                <a:lnTo>
                  <a:pt x="1057911" y="1729206"/>
                </a:lnTo>
                <a:lnTo>
                  <a:pt x="642860" y="1916239"/>
                </a:lnTo>
                <a:close/>
                <a:moveTo>
                  <a:pt x="190761" y="962010"/>
                </a:moveTo>
                <a:lnTo>
                  <a:pt x="743993" y="1282885"/>
                </a:lnTo>
                <a:lnTo>
                  <a:pt x="190761" y="1603759"/>
                </a:lnTo>
                <a:close/>
                <a:moveTo>
                  <a:pt x="605460" y="759302"/>
                </a:moveTo>
                <a:lnTo>
                  <a:pt x="886393" y="963186"/>
                </a:lnTo>
                <a:lnTo>
                  <a:pt x="569921" y="1105796"/>
                </a:lnTo>
                <a:close/>
                <a:moveTo>
                  <a:pt x="1544679" y="582431"/>
                </a:moveTo>
                <a:lnTo>
                  <a:pt x="1544679" y="862757"/>
                </a:lnTo>
                <a:lnTo>
                  <a:pt x="1786340" y="722595"/>
                </a:lnTo>
                <a:close/>
                <a:moveTo>
                  <a:pt x="1544677" y="0"/>
                </a:moveTo>
                <a:lnTo>
                  <a:pt x="5161209" y="0"/>
                </a:lnTo>
                <a:lnTo>
                  <a:pt x="5161209" y="4892039"/>
                </a:lnTo>
                <a:lnTo>
                  <a:pt x="1544677" y="4892039"/>
                </a:lnTo>
                <a:lnTo>
                  <a:pt x="1544677" y="4446766"/>
                </a:lnTo>
                <a:lnTo>
                  <a:pt x="1629483" y="4459710"/>
                </a:lnTo>
                <a:lnTo>
                  <a:pt x="1544679" y="4243705"/>
                </a:lnTo>
                <a:lnTo>
                  <a:pt x="1544679" y="4446766"/>
                </a:lnTo>
                <a:lnTo>
                  <a:pt x="900486" y="4348437"/>
                </a:lnTo>
                <a:lnTo>
                  <a:pt x="1360911" y="3775626"/>
                </a:lnTo>
                <a:lnTo>
                  <a:pt x="1544677" y="4243697"/>
                </a:lnTo>
                <a:lnTo>
                  <a:pt x="1544677" y="3453210"/>
                </a:lnTo>
                <a:lnTo>
                  <a:pt x="1265479" y="3615145"/>
                </a:lnTo>
                <a:lnTo>
                  <a:pt x="1265480" y="3158335"/>
                </a:lnTo>
                <a:lnTo>
                  <a:pt x="1544677" y="3320269"/>
                </a:lnTo>
                <a:lnTo>
                  <a:pt x="1544677" y="3194322"/>
                </a:lnTo>
                <a:lnTo>
                  <a:pt x="1879890" y="3342097"/>
                </a:lnTo>
                <a:lnTo>
                  <a:pt x="1821652" y="2786400"/>
                </a:lnTo>
                <a:lnTo>
                  <a:pt x="1544677" y="2988348"/>
                </a:lnTo>
                <a:lnTo>
                  <a:pt x="1544677" y="2684000"/>
                </a:lnTo>
                <a:lnTo>
                  <a:pt x="1312948" y="3083533"/>
                </a:lnTo>
                <a:lnTo>
                  <a:pt x="944226" y="2447807"/>
                </a:lnTo>
                <a:lnTo>
                  <a:pt x="1544677" y="2447807"/>
                </a:lnTo>
                <a:lnTo>
                  <a:pt x="1544677" y="1648200"/>
                </a:lnTo>
                <a:lnTo>
                  <a:pt x="1668755" y="1648200"/>
                </a:lnTo>
                <a:lnTo>
                  <a:pt x="1544679" y="1434275"/>
                </a:lnTo>
                <a:lnTo>
                  <a:pt x="1544679" y="1648200"/>
                </a:lnTo>
                <a:lnTo>
                  <a:pt x="1108097" y="1648199"/>
                </a:lnTo>
                <a:lnTo>
                  <a:pt x="1250520" y="1402643"/>
                </a:lnTo>
                <a:lnTo>
                  <a:pt x="873703" y="1572446"/>
                </a:lnTo>
                <a:lnTo>
                  <a:pt x="920312" y="1118020"/>
                </a:lnTo>
                <a:lnTo>
                  <a:pt x="1268879" y="1370989"/>
                </a:lnTo>
                <a:lnTo>
                  <a:pt x="1388426" y="1164873"/>
                </a:lnTo>
                <a:lnTo>
                  <a:pt x="1544677" y="1434270"/>
                </a:lnTo>
                <a:lnTo>
                  <a:pt x="1544677" y="862759"/>
                </a:lnTo>
                <a:lnTo>
                  <a:pt x="1303013" y="1002922"/>
                </a:lnTo>
                <a:lnTo>
                  <a:pt x="1303014" y="442264"/>
                </a:lnTo>
                <a:lnTo>
                  <a:pt x="1544677" y="5824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E40DE932-B7CD-464B-8A20-00D52C20CEA6}"/>
              </a:ext>
            </a:extLst>
          </p:cNvPr>
          <p:cNvSpPr/>
          <p:nvPr userDrawn="1"/>
        </p:nvSpPr>
        <p:spPr>
          <a:xfrm rot="20425887">
            <a:off x="6167670" y="258386"/>
            <a:ext cx="398155" cy="34323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4E0CCDF4-B2DB-4303-A349-E9F1DA4FAE9C}"/>
              </a:ext>
            </a:extLst>
          </p:cNvPr>
          <p:cNvSpPr/>
          <p:nvPr userDrawn="1"/>
        </p:nvSpPr>
        <p:spPr>
          <a:xfrm rot="1800000">
            <a:off x="6365534" y="1203768"/>
            <a:ext cx="514809" cy="4438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5A3EF16B-DD29-4095-B5C1-0F776241975B}"/>
              </a:ext>
            </a:extLst>
          </p:cNvPr>
          <p:cNvSpPr/>
          <p:nvPr userDrawn="1"/>
        </p:nvSpPr>
        <p:spPr>
          <a:xfrm rot="2436550">
            <a:off x="7017240" y="1316154"/>
            <a:ext cx="456810" cy="3938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F9558F2-7ACD-4375-B186-B51417F5BE92}"/>
              </a:ext>
            </a:extLst>
          </p:cNvPr>
          <p:cNvSpPr/>
          <p:nvPr userDrawn="1"/>
        </p:nvSpPr>
        <p:spPr>
          <a:xfrm rot="890839">
            <a:off x="6648640" y="796620"/>
            <a:ext cx="392860" cy="33867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38C2B4F7-F855-4EF8-83BC-135C37133C66}"/>
              </a:ext>
            </a:extLst>
          </p:cNvPr>
          <p:cNvSpPr/>
          <p:nvPr userDrawn="1"/>
        </p:nvSpPr>
        <p:spPr>
          <a:xfrm rot="10800000">
            <a:off x="6267966" y="873730"/>
            <a:ext cx="290770" cy="25066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54125465"/>
      </p:ext>
    </p:extLst>
  </p:cSld>
  <p:clrMapOvr>
    <a:masterClrMapping/>
  </p:clrMapOvr>
  <p:transition spd="slow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C984BCAE-4751-4016-9AB6-7BECCAEB5EE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352480"/>
      </p:ext>
    </p:extLst>
  </p:cSld>
  <p:clrMapOvr>
    <a:masterClrMapping/>
  </p:clrMapOvr>
  <p:transition spd="slow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43510F96-4E4D-4F6A-818D-E299E831CC01}"/>
              </a:ext>
            </a:extLst>
          </p:cNvPr>
          <p:cNvSpPr/>
          <p:nvPr userDrawn="1"/>
        </p:nvSpPr>
        <p:spPr>
          <a:xfrm>
            <a:off x="6392164" y="1281975"/>
            <a:ext cx="4759542" cy="4759542"/>
          </a:xfrm>
          <a:prstGeom prst="donut">
            <a:avLst>
              <a:gd name="adj" fmla="val 18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86A9378-5329-4795-BD81-E4B63FD478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0709" y="1366318"/>
            <a:ext cx="1822409" cy="2586876"/>
          </a:xfrm>
          <a:custGeom>
            <a:avLst/>
            <a:gdLst>
              <a:gd name="connsiteX0" fmla="*/ 863642 w 1822409"/>
              <a:gd name="connsiteY0" fmla="*/ 0 h 2586876"/>
              <a:gd name="connsiteX1" fmla="*/ 1706307 w 1822409"/>
              <a:gd name="connsiteY1" fmla="*/ 2577164 h 2586876"/>
              <a:gd name="connsiteX2" fmla="*/ 0 w 1822409"/>
              <a:gd name="connsiteY2" fmla="*/ 2586876 h 25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09" h="2586876">
                <a:moveTo>
                  <a:pt x="863642" y="0"/>
                </a:moveTo>
                <a:cubicBezTo>
                  <a:pt x="1679882" y="581132"/>
                  <a:pt x="2021522" y="1626487"/>
                  <a:pt x="1706307" y="2577164"/>
                </a:cubicBezTo>
                <a:lnTo>
                  <a:pt x="0" y="2586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17FB495-1718-4B12-A0EC-D01DB876E6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18317" y="932349"/>
            <a:ext cx="2719605" cy="2144179"/>
          </a:xfrm>
          <a:custGeom>
            <a:avLst/>
            <a:gdLst>
              <a:gd name="connsiteX0" fmla="*/ 1401769 w 2719605"/>
              <a:gd name="connsiteY0" fmla="*/ 1 h 2144179"/>
              <a:gd name="connsiteX1" fmla="*/ 2719605 w 2719605"/>
              <a:gd name="connsiteY1" fmla="*/ 421978 h 2144179"/>
              <a:gd name="connsiteX2" fmla="*/ 2144640 w 2719605"/>
              <a:gd name="connsiteY2" fmla="*/ 2144179 h 2144179"/>
              <a:gd name="connsiteX3" fmla="*/ 2136701 w 2719605"/>
              <a:gd name="connsiteY3" fmla="*/ 2144179 h 2144179"/>
              <a:gd name="connsiteX4" fmla="*/ 0 w 2719605"/>
              <a:gd name="connsiteY4" fmla="*/ 480476 h 2144179"/>
              <a:gd name="connsiteX5" fmla="*/ 1401769 w 2719605"/>
              <a:gd name="connsiteY5" fmla="*/ 1 h 21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605" h="2144179">
                <a:moveTo>
                  <a:pt x="1401769" y="1"/>
                </a:moveTo>
                <a:cubicBezTo>
                  <a:pt x="1863929" y="178"/>
                  <a:pt x="2326036" y="140289"/>
                  <a:pt x="2719605" y="421978"/>
                </a:cubicBezTo>
                <a:lnTo>
                  <a:pt x="2144640" y="2144179"/>
                </a:lnTo>
                <a:lnTo>
                  <a:pt x="2136701" y="2144179"/>
                </a:lnTo>
                <a:lnTo>
                  <a:pt x="0" y="480476"/>
                </a:lnTo>
                <a:cubicBezTo>
                  <a:pt x="412291" y="159962"/>
                  <a:pt x="907061" y="-188"/>
                  <a:pt x="140176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E3062D-0FB9-425A-A589-68F4CEA8D7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12013" y="4022252"/>
            <a:ext cx="2626805" cy="1570156"/>
          </a:xfrm>
          <a:custGeom>
            <a:avLst/>
            <a:gdLst>
              <a:gd name="connsiteX0" fmla="*/ 462339 w 2626805"/>
              <a:gd name="connsiteY0" fmla="*/ 1569148 h 1570156"/>
              <a:gd name="connsiteX1" fmla="*/ 483227 w 2626805"/>
              <a:gd name="connsiteY1" fmla="*/ 1569612 h 1570156"/>
              <a:gd name="connsiteX2" fmla="*/ 471294 w 2626805"/>
              <a:gd name="connsiteY2" fmla="*/ 1570156 h 1570156"/>
              <a:gd name="connsiteX3" fmla="*/ 462562 w 2626805"/>
              <a:gd name="connsiteY3" fmla="*/ 1569858 h 1570156"/>
              <a:gd name="connsiteX4" fmla="*/ 2626805 w 2626805"/>
              <a:gd name="connsiteY4" fmla="*/ 0 h 1570156"/>
              <a:gd name="connsiteX5" fmla="*/ 495284 w 2626805"/>
              <a:gd name="connsiteY5" fmla="*/ 1569062 h 1570156"/>
              <a:gd name="connsiteX6" fmla="*/ 0 w 2626805"/>
              <a:gd name="connsiteY6" fmla="*/ 14951 h 1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05" h="1570156">
                <a:moveTo>
                  <a:pt x="462339" y="1569148"/>
                </a:moveTo>
                <a:lnTo>
                  <a:pt x="483227" y="1569612"/>
                </a:lnTo>
                <a:cubicBezTo>
                  <a:pt x="479254" y="1570099"/>
                  <a:pt x="475275" y="1570133"/>
                  <a:pt x="471294" y="1570156"/>
                </a:cubicBezTo>
                <a:lnTo>
                  <a:pt x="462562" y="1569858"/>
                </a:lnTo>
                <a:close/>
                <a:moveTo>
                  <a:pt x="2626805" y="0"/>
                </a:moveTo>
                <a:cubicBezTo>
                  <a:pt x="2323053" y="924730"/>
                  <a:pt x="1466758" y="1554229"/>
                  <a:pt x="495284" y="1569062"/>
                </a:cubicBezTo>
                <a:lnTo>
                  <a:pt x="0" y="149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4C57A6F-87E6-418B-8AAD-B2B59AF316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2163" y="3145586"/>
            <a:ext cx="2195336" cy="2446823"/>
          </a:xfrm>
          <a:custGeom>
            <a:avLst/>
            <a:gdLst>
              <a:gd name="connsiteX0" fmla="*/ 1374390 w 2195336"/>
              <a:gd name="connsiteY0" fmla="*/ 0 h 2446823"/>
              <a:gd name="connsiteX1" fmla="*/ 2151590 w 2195336"/>
              <a:gd name="connsiteY1" fmla="*/ 2438716 h 2446823"/>
              <a:gd name="connsiteX2" fmla="*/ 2195126 w 2195336"/>
              <a:gd name="connsiteY2" fmla="*/ 2439683 h 2446823"/>
              <a:gd name="connsiteX3" fmla="*/ 2195336 w 2195336"/>
              <a:gd name="connsiteY3" fmla="*/ 2440337 h 2446823"/>
              <a:gd name="connsiteX4" fmla="*/ 2192990 w 2195336"/>
              <a:gd name="connsiteY4" fmla="*/ 2440444 h 2446823"/>
              <a:gd name="connsiteX5" fmla="*/ 2151693 w 2195336"/>
              <a:gd name="connsiteY5" fmla="*/ 2439035 h 2446823"/>
              <a:gd name="connsiteX6" fmla="*/ 2154077 w 2195336"/>
              <a:gd name="connsiteY6" fmla="*/ 2446517 h 2446823"/>
              <a:gd name="connsiteX7" fmla="*/ 0 w 2195336"/>
              <a:gd name="connsiteY7" fmla="*/ 1016322 h 24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5336" h="2446823">
                <a:moveTo>
                  <a:pt x="1374390" y="0"/>
                </a:moveTo>
                <a:lnTo>
                  <a:pt x="2151590" y="2438716"/>
                </a:lnTo>
                <a:lnTo>
                  <a:pt x="2195126" y="2439683"/>
                </a:lnTo>
                <a:lnTo>
                  <a:pt x="2195336" y="2440337"/>
                </a:lnTo>
                <a:lnTo>
                  <a:pt x="2192990" y="2440444"/>
                </a:lnTo>
                <a:lnTo>
                  <a:pt x="2151693" y="2439035"/>
                </a:lnTo>
                <a:lnTo>
                  <a:pt x="2154077" y="2446517"/>
                </a:lnTo>
                <a:cubicBezTo>
                  <a:pt x="1203619" y="2462028"/>
                  <a:pt x="349619" y="1887845"/>
                  <a:pt x="0" y="1016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525864"/>
      </p:ext>
    </p:extLst>
  </p:cSld>
  <p:clrMapOvr>
    <a:masterClrMapping/>
  </p:clrMapOvr>
  <p:transition spd="slow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165096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3252040"/>
      </p:ext>
    </p:extLst>
  </p:cSld>
  <p:clrMapOvr>
    <a:masterClrMapping/>
  </p:clrMapOvr>
  <p:transition spd="slow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6"/>
            </a:gs>
            <a:gs pos="50000">
              <a:schemeClr val="accent5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023967" y="1677000"/>
            <a:ext cx="8144000" cy="3504000"/>
          </a:xfrm>
          <a:prstGeom prst="rect">
            <a:avLst/>
          </a:prstGeom>
          <a:effectLst>
            <a:outerShdw blurRad="85725" dist="19050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8015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2"/>
            </a:gs>
            <a:gs pos="32000">
              <a:schemeClr val="accent3"/>
            </a:gs>
            <a:gs pos="75000">
              <a:schemeClr val="accent5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0" y="-5"/>
            <a:ext cx="12192000" cy="6858008"/>
            <a:chOff x="0" y="-4"/>
            <a:chExt cx="9144000" cy="5143506"/>
          </a:xfrm>
        </p:grpSpPr>
        <p:pic>
          <p:nvPicPr>
            <p:cNvPr id="14" name="Google Shape;14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15;p3"/>
            <p:cNvSpPr/>
            <p:nvPr/>
          </p:nvSpPr>
          <p:spPr>
            <a:xfrm>
              <a:off x="621650" y="621800"/>
              <a:ext cx="7908000" cy="3900300"/>
            </a:xfrm>
            <a:prstGeom prst="roundRect">
              <a:avLst>
                <a:gd name="adj" fmla="val 740"/>
              </a:avLst>
            </a:prstGeom>
            <a:solidFill>
              <a:schemeClr val="lt2"/>
            </a:solidFill>
            <a:ln>
              <a:noFill/>
            </a:ln>
            <a:effectLst>
              <a:outerShdw blurRad="214313" dist="38100" dir="5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6" name="Google Shape;1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2500" y="1944450"/>
              <a:ext cx="595725" cy="753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3"/>
            <p:cNvPicPr preferRelativeResize="0"/>
            <p:nvPr/>
          </p:nvPicPr>
          <p:blipFill rotWithShape="1">
            <a:blip r:embed="rId4">
              <a:alphaModFix/>
            </a:blip>
            <a:srcRect r="22480"/>
            <a:stretch/>
          </p:blipFill>
          <p:spPr>
            <a:xfrm>
              <a:off x="8047947" y="1912825"/>
              <a:ext cx="1096050" cy="19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3"/>
            <p:cNvPicPr preferRelativeResize="0"/>
            <p:nvPr/>
          </p:nvPicPr>
          <p:blipFill rotWithShape="1">
            <a:blip r:embed="rId5">
              <a:alphaModFix/>
            </a:blip>
            <a:srcRect t="40915"/>
            <a:stretch/>
          </p:blipFill>
          <p:spPr>
            <a:xfrm>
              <a:off x="787000" y="-4"/>
              <a:ext cx="1923550" cy="147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3"/>
            <p:cNvPicPr preferRelativeResize="0"/>
            <p:nvPr/>
          </p:nvPicPr>
          <p:blipFill rotWithShape="1">
            <a:blip r:embed="rId6">
              <a:alphaModFix/>
            </a:blip>
            <a:srcRect b="27081"/>
            <a:stretch/>
          </p:blipFill>
          <p:spPr>
            <a:xfrm>
              <a:off x="215950" y="4149127"/>
              <a:ext cx="1902000" cy="994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792667" y="2111133"/>
            <a:ext cx="860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792667" y="3685136"/>
            <a:ext cx="86068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952349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2"/>
            </a:gs>
            <a:gs pos="32000">
              <a:schemeClr val="accent3"/>
            </a:gs>
            <a:gs pos="75000">
              <a:schemeClr val="accent5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007033" y="2014333"/>
            <a:ext cx="6177600" cy="282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  <a:defRPr sz="3200" b="1" i="1">
                <a:latin typeface="Merriweather"/>
                <a:ea typeface="Merriweather"/>
                <a:cs typeface="Merriweather"/>
                <a:sym typeface="Merriweather"/>
              </a:defRPr>
            </a:lvl1pPr>
            <a:lvl2pPr marL="1219170" lvl="1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Merriweather"/>
              <a:buChar char="○"/>
              <a:defRPr sz="3200" b="1" i="1">
                <a:latin typeface="Merriweather"/>
                <a:ea typeface="Merriweather"/>
                <a:cs typeface="Merriweather"/>
                <a:sym typeface="Merriweather"/>
              </a:defRPr>
            </a:lvl2pPr>
            <a:lvl3pPr marL="1828754" lvl="2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Merriweather"/>
              <a:buChar char="■"/>
              <a:defRPr sz="3200" b="1" i="1">
                <a:latin typeface="Merriweather"/>
                <a:ea typeface="Merriweather"/>
                <a:cs typeface="Merriweather"/>
                <a:sym typeface="Merriweather"/>
              </a:defRPr>
            </a:lvl3pPr>
            <a:lvl4pPr marL="2438339" lvl="3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Merriweather"/>
              <a:buChar char="●"/>
              <a:defRPr sz="3200" b="1" i="1">
                <a:latin typeface="Merriweather"/>
                <a:ea typeface="Merriweather"/>
                <a:cs typeface="Merriweather"/>
                <a:sym typeface="Merriweather"/>
              </a:defRPr>
            </a:lvl4pPr>
            <a:lvl5pPr marL="3047924" lvl="4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Merriweather"/>
              <a:buChar char="○"/>
              <a:defRPr sz="3200" b="1" i="1">
                <a:latin typeface="Merriweather"/>
                <a:ea typeface="Merriweather"/>
                <a:cs typeface="Merriweather"/>
                <a:sym typeface="Merriweather"/>
              </a:defRPr>
            </a:lvl5pPr>
            <a:lvl6pPr marL="3657509" lvl="5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Merriweather"/>
              <a:buChar char="■"/>
              <a:defRPr sz="3200" b="1" i="1">
                <a:latin typeface="Merriweather"/>
                <a:ea typeface="Merriweather"/>
                <a:cs typeface="Merriweather"/>
                <a:sym typeface="Merriweather"/>
              </a:defRPr>
            </a:lvl6pPr>
            <a:lvl7pPr marL="4267093" lvl="6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Merriweather"/>
              <a:buChar char="●"/>
              <a:defRPr sz="3200" b="1" i="1">
                <a:latin typeface="Merriweather"/>
                <a:ea typeface="Merriweather"/>
                <a:cs typeface="Merriweather"/>
                <a:sym typeface="Merriweather"/>
              </a:defRPr>
            </a:lvl7pPr>
            <a:lvl8pPr marL="4876678" lvl="7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Merriweather"/>
              <a:buChar char="○"/>
              <a:defRPr sz="3200" b="1" i="1">
                <a:latin typeface="Merriweather"/>
                <a:ea typeface="Merriweather"/>
                <a:cs typeface="Merriweather"/>
                <a:sym typeface="Merriweather"/>
              </a:defRPr>
            </a:lvl8pPr>
            <a:lvl9pPr marL="5486263" lvl="8" indent="-507987" algn="ctr" rtl="0">
              <a:spcBef>
                <a:spcPts val="800"/>
              </a:spcBef>
              <a:spcAft>
                <a:spcPts val="800"/>
              </a:spcAft>
              <a:buSzPts val="2400"/>
              <a:buFont typeface="Merriweather"/>
              <a:buChar char="■"/>
              <a:defRPr sz="3200" b="1" i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Google Shape;25;p4"/>
          <p:cNvSpPr txBox="1"/>
          <p:nvPr/>
        </p:nvSpPr>
        <p:spPr>
          <a:xfrm>
            <a:off x="4791200" y="1024964"/>
            <a:ext cx="2609600" cy="652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rPr>
              <a:t>“</a:t>
            </a:r>
            <a:endParaRPr sz="12000">
              <a:solidFill>
                <a:schemeClr val="l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5730200" y="6033367"/>
            <a:ext cx="731600" cy="49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431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0" y="-5"/>
            <a:ext cx="12192000" cy="6858008"/>
            <a:chOff x="0" y="-4"/>
            <a:chExt cx="9144000" cy="5143506"/>
          </a:xfrm>
        </p:grpSpPr>
        <p:pic>
          <p:nvPicPr>
            <p:cNvPr id="29" name="Google Shape;2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Google Shape;30;p5"/>
            <p:cNvSpPr/>
            <p:nvPr/>
          </p:nvSpPr>
          <p:spPr>
            <a:xfrm>
              <a:off x="621650" y="621800"/>
              <a:ext cx="7908000" cy="3900300"/>
            </a:xfrm>
            <a:prstGeom prst="roundRect">
              <a:avLst>
                <a:gd name="adj" fmla="val 740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38100" dir="5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31" name="Google Shape;31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2500" y="1944450"/>
              <a:ext cx="595725" cy="753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5"/>
            <p:cNvPicPr preferRelativeResize="0"/>
            <p:nvPr/>
          </p:nvPicPr>
          <p:blipFill rotWithShape="1">
            <a:blip r:embed="rId4">
              <a:alphaModFix/>
            </a:blip>
            <a:srcRect r="22480"/>
            <a:stretch/>
          </p:blipFill>
          <p:spPr>
            <a:xfrm>
              <a:off x="8047947" y="1912825"/>
              <a:ext cx="1096050" cy="19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5"/>
            <p:cNvPicPr preferRelativeResize="0"/>
            <p:nvPr/>
          </p:nvPicPr>
          <p:blipFill rotWithShape="1">
            <a:blip r:embed="rId5">
              <a:alphaModFix/>
            </a:blip>
            <a:srcRect t="40915"/>
            <a:stretch/>
          </p:blipFill>
          <p:spPr>
            <a:xfrm>
              <a:off x="787000" y="-4"/>
              <a:ext cx="1923550" cy="147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5"/>
            <p:cNvPicPr preferRelativeResize="0"/>
            <p:nvPr/>
          </p:nvPicPr>
          <p:blipFill rotWithShape="1">
            <a:blip r:embed="rId6">
              <a:alphaModFix/>
            </a:blip>
            <a:srcRect b="27081"/>
            <a:stretch/>
          </p:blipFill>
          <p:spPr>
            <a:xfrm>
              <a:off x="215950" y="4149127"/>
              <a:ext cx="1902000" cy="994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310767" y="828867"/>
            <a:ext cx="9570400" cy="103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310767" y="1937233"/>
            <a:ext cx="9570400" cy="356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1219170" lvl="1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5730200" y="6033367"/>
            <a:ext cx="731600" cy="49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8" name="Google Shape;38;p5"/>
          <p:cNvGrpSpPr/>
          <p:nvPr/>
        </p:nvGrpSpPr>
        <p:grpSpPr>
          <a:xfrm>
            <a:off x="5563900" y="1618206"/>
            <a:ext cx="1064200" cy="189863"/>
            <a:chOff x="4172925" y="1213654"/>
            <a:chExt cx="798150" cy="142397"/>
          </a:xfrm>
        </p:grpSpPr>
        <p:sp>
          <p:nvSpPr>
            <p:cNvPr id="39" name="Google Shape;39;p5"/>
            <p:cNvSpPr/>
            <p:nvPr/>
          </p:nvSpPr>
          <p:spPr>
            <a:xfrm>
              <a:off x="4478514" y="1213654"/>
              <a:ext cx="186973" cy="142397"/>
            </a:xfrm>
            <a:custGeom>
              <a:avLst/>
              <a:gdLst/>
              <a:ahLst/>
              <a:cxnLst/>
              <a:rect l="l" t="t" r="r" b="b"/>
              <a:pathLst>
                <a:path w="130979" h="99753" extrusionOk="0">
                  <a:moveTo>
                    <a:pt x="65345" y="92524"/>
                  </a:moveTo>
                  <a:lnTo>
                    <a:pt x="35275" y="99753"/>
                  </a:lnTo>
                  <a:lnTo>
                    <a:pt x="23131" y="94837"/>
                  </a:lnTo>
                  <a:lnTo>
                    <a:pt x="30648" y="87320"/>
                  </a:lnTo>
                  <a:lnTo>
                    <a:pt x="15035" y="84139"/>
                  </a:lnTo>
                  <a:lnTo>
                    <a:pt x="0" y="68526"/>
                  </a:lnTo>
                  <a:lnTo>
                    <a:pt x="21396" y="59562"/>
                  </a:lnTo>
                  <a:lnTo>
                    <a:pt x="13589" y="51177"/>
                  </a:lnTo>
                  <a:lnTo>
                    <a:pt x="10409" y="22842"/>
                  </a:lnTo>
                  <a:lnTo>
                    <a:pt x="37588" y="26312"/>
                  </a:lnTo>
                  <a:lnTo>
                    <a:pt x="49442" y="39612"/>
                  </a:lnTo>
                  <a:lnTo>
                    <a:pt x="48575" y="21396"/>
                  </a:lnTo>
                  <a:lnTo>
                    <a:pt x="64767" y="0"/>
                  </a:lnTo>
                  <a:lnTo>
                    <a:pt x="81826" y="23131"/>
                  </a:lnTo>
                  <a:lnTo>
                    <a:pt x="81248" y="39034"/>
                  </a:lnTo>
                  <a:lnTo>
                    <a:pt x="91657" y="26312"/>
                  </a:lnTo>
                  <a:lnTo>
                    <a:pt x="119703" y="22553"/>
                  </a:lnTo>
                  <a:lnTo>
                    <a:pt x="116523" y="51177"/>
                  </a:lnTo>
                  <a:lnTo>
                    <a:pt x="107559" y="60430"/>
                  </a:lnTo>
                  <a:lnTo>
                    <a:pt x="130979" y="69104"/>
                  </a:lnTo>
                  <a:lnTo>
                    <a:pt x="113631" y="84717"/>
                  </a:lnTo>
                  <a:lnTo>
                    <a:pt x="98596" y="86741"/>
                  </a:lnTo>
                  <a:lnTo>
                    <a:pt x="105824" y="95126"/>
                  </a:lnTo>
                  <a:lnTo>
                    <a:pt x="94837" y="99174"/>
                  </a:lnTo>
                  <a:close/>
                </a:path>
              </a:pathLst>
            </a:custGeom>
            <a:solidFill>
              <a:srgbClr val="E6DCD2"/>
            </a:solidFill>
            <a:ln>
              <a:noFill/>
            </a:ln>
          </p:spPr>
        </p:sp>
        <p:cxnSp>
          <p:nvCxnSpPr>
            <p:cNvPr id="40" name="Google Shape;40;p5"/>
            <p:cNvCxnSpPr/>
            <p:nvPr/>
          </p:nvCxnSpPr>
          <p:spPr>
            <a:xfrm>
              <a:off x="4677975" y="1296550"/>
              <a:ext cx="293100" cy="0"/>
            </a:xfrm>
            <a:prstGeom prst="straightConnector1">
              <a:avLst/>
            </a:prstGeom>
            <a:noFill/>
            <a:ln w="9525" cap="flat" cmpd="sng">
              <a:solidFill>
                <a:srgbClr val="E6DCD2"/>
              </a:solidFill>
              <a:prstDash val="solid"/>
              <a:round/>
              <a:headEnd type="none" w="sm" len="sm"/>
              <a:tailEnd type="oval" w="sm" len="sm"/>
            </a:ln>
          </p:spPr>
        </p:cxnSp>
        <p:cxnSp>
          <p:nvCxnSpPr>
            <p:cNvPr id="41" name="Google Shape;41;p5"/>
            <p:cNvCxnSpPr/>
            <p:nvPr/>
          </p:nvCxnSpPr>
          <p:spPr>
            <a:xfrm>
              <a:off x="4172925" y="1296550"/>
              <a:ext cx="293100" cy="0"/>
            </a:xfrm>
            <a:prstGeom prst="straightConnector1">
              <a:avLst/>
            </a:prstGeom>
            <a:noFill/>
            <a:ln w="9525" cap="flat" cmpd="sng">
              <a:solidFill>
                <a:srgbClr val="E6DCD2"/>
              </a:solidFill>
              <a:prstDash val="solid"/>
              <a:round/>
              <a:headEnd type="oval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0522182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 + 1 column half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0" y="0"/>
            <a:ext cx="12192000" cy="6858003"/>
            <a:chOff x="0" y="0"/>
            <a:chExt cx="9144000" cy="5143502"/>
          </a:xfrm>
        </p:grpSpPr>
        <p:pic>
          <p:nvPicPr>
            <p:cNvPr id="44" name="Google Shape;44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Google Shape;45;p6"/>
            <p:cNvSpPr/>
            <p:nvPr/>
          </p:nvSpPr>
          <p:spPr>
            <a:xfrm>
              <a:off x="621650" y="621800"/>
              <a:ext cx="7908000" cy="3900300"/>
            </a:xfrm>
            <a:prstGeom prst="roundRect">
              <a:avLst>
                <a:gd name="adj" fmla="val 740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38100" dir="5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46" name="Google Shape;46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2500" y="1944450"/>
              <a:ext cx="595725" cy="753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6"/>
            <p:cNvPicPr preferRelativeResize="0"/>
            <p:nvPr/>
          </p:nvPicPr>
          <p:blipFill rotWithShape="1">
            <a:blip r:embed="rId4">
              <a:alphaModFix/>
            </a:blip>
            <a:srcRect r="22480"/>
            <a:stretch/>
          </p:blipFill>
          <p:spPr>
            <a:xfrm>
              <a:off x="8047947" y="1912825"/>
              <a:ext cx="1096050" cy="19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6"/>
            <p:cNvPicPr preferRelativeResize="0"/>
            <p:nvPr/>
          </p:nvPicPr>
          <p:blipFill rotWithShape="1">
            <a:blip r:embed="rId5">
              <a:alphaModFix/>
            </a:blip>
            <a:srcRect b="27081"/>
            <a:stretch/>
          </p:blipFill>
          <p:spPr>
            <a:xfrm>
              <a:off x="215950" y="4149127"/>
              <a:ext cx="1902000" cy="994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310767" y="1278489"/>
            <a:ext cx="4472000" cy="824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310767" y="2550701"/>
            <a:ext cx="4472000" cy="299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5730200" y="6033367"/>
            <a:ext cx="731600" cy="49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2" name="Google Shape;52;p6"/>
          <p:cNvGrpSpPr/>
          <p:nvPr/>
        </p:nvGrpSpPr>
        <p:grpSpPr>
          <a:xfrm>
            <a:off x="1310753" y="2231662"/>
            <a:ext cx="934748" cy="189863"/>
            <a:chOff x="4478514" y="1213654"/>
            <a:chExt cx="701061" cy="142397"/>
          </a:xfrm>
        </p:grpSpPr>
        <p:sp>
          <p:nvSpPr>
            <p:cNvPr id="53" name="Google Shape;53;p6"/>
            <p:cNvSpPr/>
            <p:nvPr/>
          </p:nvSpPr>
          <p:spPr>
            <a:xfrm>
              <a:off x="4478514" y="1213654"/>
              <a:ext cx="186973" cy="142397"/>
            </a:xfrm>
            <a:custGeom>
              <a:avLst/>
              <a:gdLst/>
              <a:ahLst/>
              <a:cxnLst/>
              <a:rect l="l" t="t" r="r" b="b"/>
              <a:pathLst>
                <a:path w="130979" h="99753" extrusionOk="0">
                  <a:moveTo>
                    <a:pt x="65345" y="92524"/>
                  </a:moveTo>
                  <a:lnTo>
                    <a:pt x="35275" y="99753"/>
                  </a:lnTo>
                  <a:lnTo>
                    <a:pt x="23131" y="94837"/>
                  </a:lnTo>
                  <a:lnTo>
                    <a:pt x="30648" y="87320"/>
                  </a:lnTo>
                  <a:lnTo>
                    <a:pt x="15035" y="84139"/>
                  </a:lnTo>
                  <a:lnTo>
                    <a:pt x="0" y="68526"/>
                  </a:lnTo>
                  <a:lnTo>
                    <a:pt x="21396" y="59562"/>
                  </a:lnTo>
                  <a:lnTo>
                    <a:pt x="13589" y="51177"/>
                  </a:lnTo>
                  <a:lnTo>
                    <a:pt x="10409" y="22842"/>
                  </a:lnTo>
                  <a:lnTo>
                    <a:pt x="37588" y="26312"/>
                  </a:lnTo>
                  <a:lnTo>
                    <a:pt x="49442" y="39612"/>
                  </a:lnTo>
                  <a:lnTo>
                    <a:pt x="48575" y="21396"/>
                  </a:lnTo>
                  <a:lnTo>
                    <a:pt x="64767" y="0"/>
                  </a:lnTo>
                  <a:lnTo>
                    <a:pt x="81826" y="23131"/>
                  </a:lnTo>
                  <a:lnTo>
                    <a:pt x="81248" y="39034"/>
                  </a:lnTo>
                  <a:lnTo>
                    <a:pt x="91657" y="26312"/>
                  </a:lnTo>
                  <a:lnTo>
                    <a:pt x="119703" y="22553"/>
                  </a:lnTo>
                  <a:lnTo>
                    <a:pt x="116523" y="51177"/>
                  </a:lnTo>
                  <a:lnTo>
                    <a:pt x="107559" y="60430"/>
                  </a:lnTo>
                  <a:lnTo>
                    <a:pt x="130979" y="69104"/>
                  </a:lnTo>
                  <a:lnTo>
                    <a:pt x="113631" y="84717"/>
                  </a:lnTo>
                  <a:lnTo>
                    <a:pt x="98596" y="86741"/>
                  </a:lnTo>
                  <a:lnTo>
                    <a:pt x="105824" y="95126"/>
                  </a:lnTo>
                  <a:lnTo>
                    <a:pt x="94837" y="99174"/>
                  </a:lnTo>
                  <a:close/>
                </a:path>
              </a:pathLst>
            </a:custGeom>
            <a:solidFill>
              <a:srgbClr val="E6DCD2"/>
            </a:solidFill>
            <a:ln>
              <a:noFill/>
            </a:ln>
          </p:spPr>
        </p:sp>
        <p:cxnSp>
          <p:nvCxnSpPr>
            <p:cNvPr id="54" name="Google Shape;54;p6"/>
            <p:cNvCxnSpPr/>
            <p:nvPr/>
          </p:nvCxnSpPr>
          <p:spPr>
            <a:xfrm>
              <a:off x="4677975" y="1296550"/>
              <a:ext cx="501600" cy="0"/>
            </a:xfrm>
            <a:prstGeom prst="straightConnector1">
              <a:avLst/>
            </a:prstGeom>
            <a:noFill/>
            <a:ln w="9525" cap="flat" cmpd="sng">
              <a:solidFill>
                <a:srgbClr val="E6DCD2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7000659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7"/>
          <p:cNvGrpSpPr/>
          <p:nvPr/>
        </p:nvGrpSpPr>
        <p:grpSpPr>
          <a:xfrm>
            <a:off x="0" y="-5"/>
            <a:ext cx="12192000" cy="6858008"/>
            <a:chOff x="0" y="-4"/>
            <a:chExt cx="9144000" cy="5143506"/>
          </a:xfrm>
        </p:grpSpPr>
        <p:pic>
          <p:nvPicPr>
            <p:cNvPr id="57" name="Google Shape;57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7"/>
            <p:cNvSpPr/>
            <p:nvPr/>
          </p:nvSpPr>
          <p:spPr>
            <a:xfrm>
              <a:off x="621650" y="621800"/>
              <a:ext cx="7908000" cy="3900300"/>
            </a:xfrm>
            <a:prstGeom prst="roundRect">
              <a:avLst>
                <a:gd name="adj" fmla="val 740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38100" dir="5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59" name="Google Shape;59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2500" y="1944450"/>
              <a:ext cx="595725" cy="753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7"/>
            <p:cNvPicPr preferRelativeResize="0"/>
            <p:nvPr/>
          </p:nvPicPr>
          <p:blipFill rotWithShape="1">
            <a:blip r:embed="rId4">
              <a:alphaModFix/>
            </a:blip>
            <a:srcRect r="22480"/>
            <a:stretch/>
          </p:blipFill>
          <p:spPr>
            <a:xfrm>
              <a:off x="8047947" y="1912825"/>
              <a:ext cx="1096050" cy="19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7"/>
            <p:cNvPicPr preferRelativeResize="0"/>
            <p:nvPr/>
          </p:nvPicPr>
          <p:blipFill rotWithShape="1">
            <a:blip r:embed="rId5">
              <a:alphaModFix/>
            </a:blip>
            <a:srcRect t="40915"/>
            <a:stretch/>
          </p:blipFill>
          <p:spPr>
            <a:xfrm>
              <a:off x="787000" y="-4"/>
              <a:ext cx="1923550" cy="147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7"/>
            <p:cNvPicPr preferRelativeResize="0"/>
            <p:nvPr/>
          </p:nvPicPr>
          <p:blipFill rotWithShape="1">
            <a:blip r:embed="rId6">
              <a:alphaModFix/>
            </a:blip>
            <a:srcRect b="27081"/>
            <a:stretch/>
          </p:blipFill>
          <p:spPr>
            <a:xfrm>
              <a:off x="215950" y="4149127"/>
              <a:ext cx="1902000" cy="994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1310767" y="828867"/>
            <a:ext cx="9570400" cy="103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1310800" y="1937233"/>
            <a:ext cx="4471600" cy="357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2"/>
          </p:nvPr>
        </p:nvSpPr>
        <p:spPr>
          <a:xfrm>
            <a:off x="6409631" y="1937233"/>
            <a:ext cx="4471600" cy="357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5730200" y="6033367"/>
            <a:ext cx="731600" cy="49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7" name="Google Shape;67;p7"/>
          <p:cNvGrpSpPr/>
          <p:nvPr/>
        </p:nvGrpSpPr>
        <p:grpSpPr>
          <a:xfrm>
            <a:off x="5563900" y="1618206"/>
            <a:ext cx="1064200" cy="189863"/>
            <a:chOff x="4172925" y="1213654"/>
            <a:chExt cx="798150" cy="142397"/>
          </a:xfrm>
        </p:grpSpPr>
        <p:sp>
          <p:nvSpPr>
            <p:cNvPr id="68" name="Google Shape;68;p7"/>
            <p:cNvSpPr/>
            <p:nvPr/>
          </p:nvSpPr>
          <p:spPr>
            <a:xfrm>
              <a:off x="4478514" y="1213654"/>
              <a:ext cx="186973" cy="142397"/>
            </a:xfrm>
            <a:custGeom>
              <a:avLst/>
              <a:gdLst/>
              <a:ahLst/>
              <a:cxnLst/>
              <a:rect l="l" t="t" r="r" b="b"/>
              <a:pathLst>
                <a:path w="130979" h="99753" extrusionOk="0">
                  <a:moveTo>
                    <a:pt x="65345" y="92524"/>
                  </a:moveTo>
                  <a:lnTo>
                    <a:pt x="35275" y="99753"/>
                  </a:lnTo>
                  <a:lnTo>
                    <a:pt x="23131" y="94837"/>
                  </a:lnTo>
                  <a:lnTo>
                    <a:pt x="30648" y="87320"/>
                  </a:lnTo>
                  <a:lnTo>
                    <a:pt x="15035" y="84139"/>
                  </a:lnTo>
                  <a:lnTo>
                    <a:pt x="0" y="68526"/>
                  </a:lnTo>
                  <a:lnTo>
                    <a:pt x="21396" y="59562"/>
                  </a:lnTo>
                  <a:lnTo>
                    <a:pt x="13589" y="51177"/>
                  </a:lnTo>
                  <a:lnTo>
                    <a:pt x="10409" y="22842"/>
                  </a:lnTo>
                  <a:lnTo>
                    <a:pt x="37588" y="26312"/>
                  </a:lnTo>
                  <a:lnTo>
                    <a:pt x="49442" y="39612"/>
                  </a:lnTo>
                  <a:lnTo>
                    <a:pt x="48575" y="21396"/>
                  </a:lnTo>
                  <a:lnTo>
                    <a:pt x="64767" y="0"/>
                  </a:lnTo>
                  <a:lnTo>
                    <a:pt x="81826" y="23131"/>
                  </a:lnTo>
                  <a:lnTo>
                    <a:pt x="81248" y="39034"/>
                  </a:lnTo>
                  <a:lnTo>
                    <a:pt x="91657" y="26312"/>
                  </a:lnTo>
                  <a:lnTo>
                    <a:pt x="119703" y="22553"/>
                  </a:lnTo>
                  <a:lnTo>
                    <a:pt x="116523" y="51177"/>
                  </a:lnTo>
                  <a:lnTo>
                    <a:pt x="107559" y="60430"/>
                  </a:lnTo>
                  <a:lnTo>
                    <a:pt x="130979" y="69104"/>
                  </a:lnTo>
                  <a:lnTo>
                    <a:pt x="113631" y="84717"/>
                  </a:lnTo>
                  <a:lnTo>
                    <a:pt x="98596" y="86741"/>
                  </a:lnTo>
                  <a:lnTo>
                    <a:pt x="105824" y="95126"/>
                  </a:lnTo>
                  <a:lnTo>
                    <a:pt x="94837" y="99174"/>
                  </a:lnTo>
                  <a:close/>
                </a:path>
              </a:pathLst>
            </a:custGeom>
            <a:solidFill>
              <a:srgbClr val="E6DCD2"/>
            </a:solidFill>
            <a:ln>
              <a:noFill/>
            </a:ln>
          </p:spPr>
        </p:sp>
        <p:cxnSp>
          <p:nvCxnSpPr>
            <p:cNvPr id="69" name="Google Shape;69;p7"/>
            <p:cNvCxnSpPr/>
            <p:nvPr/>
          </p:nvCxnSpPr>
          <p:spPr>
            <a:xfrm>
              <a:off x="4677975" y="1296550"/>
              <a:ext cx="293100" cy="0"/>
            </a:xfrm>
            <a:prstGeom prst="straightConnector1">
              <a:avLst/>
            </a:prstGeom>
            <a:noFill/>
            <a:ln w="9525" cap="flat" cmpd="sng">
              <a:solidFill>
                <a:srgbClr val="E6DCD2"/>
              </a:solidFill>
              <a:prstDash val="solid"/>
              <a:round/>
              <a:headEnd type="none" w="sm" len="sm"/>
              <a:tailEnd type="oval" w="sm" len="sm"/>
            </a:ln>
          </p:spPr>
        </p:cxnSp>
        <p:cxnSp>
          <p:nvCxnSpPr>
            <p:cNvPr id="70" name="Google Shape;70;p7"/>
            <p:cNvCxnSpPr/>
            <p:nvPr/>
          </p:nvCxnSpPr>
          <p:spPr>
            <a:xfrm>
              <a:off x="4172925" y="1296550"/>
              <a:ext cx="293100" cy="0"/>
            </a:xfrm>
            <a:prstGeom prst="straightConnector1">
              <a:avLst/>
            </a:prstGeom>
            <a:noFill/>
            <a:ln w="9525" cap="flat" cmpd="sng">
              <a:solidFill>
                <a:srgbClr val="E6DCD2"/>
              </a:solidFill>
              <a:prstDash val="solid"/>
              <a:round/>
              <a:headEnd type="oval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416967978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8"/>
          <p:cNvGrpSpPr/>
          <p:nvPr/>
        </p:nvGrpSpPr>
        <p:grpSpPr>
          <a:xfrm>
            <a:off x="0" y="-5"/>
            <a:ext cx="12192000" cy="6858008"/>
            <a:chOff x="0" y="-4"/>
            <a:chExt cx="9144000" cy="5143506"/>
          </a:xfrm>
        </p:grpSpPr>
        <p:pic>
          <p:nvPicPr>
            <p:cNvPr id="73" name="Google Shape;73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8"/>
            <p:cNvSpPr/>
            <p:nvPr/>
          </p:nvSpPr>
          <p:spPr>
            <a:xfrm>
              <a:off x="621650" y="621800"/>
              <a:ext cx="7908000" cy="3900300"/>
            </a:xfrm>
            <a:prstGeom prst="roundRect">
              <a:avLst>
                <a:gd name="adj" fmla="val 740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38100" dir="5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75" name="Google Shape;75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2500" y="1944450"/>
              <a:ext cx="595725" cy="753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8"/>
            <p:cNvPicPr preferRelativeResize="0"/>
            <p:nvPr/>
          </p:nvPicPr>
          <p:blipFill rotWithShape="1">
            <a:blip r:embed="rId4">
              <a:alphaModFix/>
            </a:blip>
            <a:srcRect r="22480"/>
            <a:stretch/>
          </p:blipFill>
          <p:spPr>
            <a:xfrm>
              <a:off x="8047947" y="1912825"/>
              <a:ext cx="1096050" cy="19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8"/>
            <p:cNvPicPr preferRelativeResize="0"/>
            <p:nvPr/>
          </p:nvPicPr>
          <p:blipFill rotWithShape="1">
            <a:blip r:embed="rId5">
              <a:alphaModFix/>
            </a:blip>
            <a:srcRect t="40915"/>
            <a:stretch/>
          </p:blipFill>
          <p:spPr>
            <a:xfrm>
              <a:off x="787000" y="-4"/>
              <a:ext cx="1923550" cy="147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8"/>
            <p:cNvPicPr preferRelativeResize="0"/>
            <p:nvPr/>
          </p:nvPicPr>
          <p:blipFill rotWithShape="1">
            <a:blip r:embed="rId6">
              <a:alphaModFix/>
            </a:blip>
            <a:srcRect b="27081"/>
            <a:stretch/>
          </p:blipFill>
          <p:spPr>
            <a:xfrm>
              <a:off x="215950" y="4149127"/>
              <a:ext cx="1902000" cy="994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1310767" y="828867"/>
            <a:ext cx="9570400" cy="103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1310967" y="1937233"/>
            <a:ext cx="2981200" cy="359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Google Shape;81;p8"/>
          <p:cNvSpPr txBox="1">
            <a:spLocks noGrp="1"/>
          </p:cNvSpPr>
          <p:nvPr>
            <p:ph type="body" idx="2"/>
          </p:nvPr>
        </p:nvSpPr>
        <p:spPr>
          <a:xfrm>
            <a:off x="4605400" y="1937233"/>
            <a:ext cx="2981200" cy="359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3"/>
          </p:nvPr>
        </p:nvSpPr>
        <p:spPr>
          <a:xfrm>
            <a:off x="7899835" y="1937233"/>
            <a:ext cx="2981200" cy="359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5730200" y="6033367"/>
            <a:ext cx="731600" cy="49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4" name="Google Shape;84;p8"/>
          <p:cNvGrpSpPr/>
          <p:nvPr/>
        </p:nvGrpSpPr>
        <p:grpSpPr>
          <a:xfrm>
            <a:off x="5563900" y="1618206"/>
            <a:ext cx="1064200" cy="189863"/>
            <a:chOff x="4172925" y="1213654"/>
            <a:chExt cx="798150" cy="142397"/>
          </a:xfrm>
        </p:grpSpPr>
        <p:sp>
          <p:nvSpPr>
            <p:cNvPr id="85" name="Google Shape;85;p8"/>
            <p:cNvSpPr/>
            <p:nvPr/>
          </p:nvSpPr>
          <p:spPr>
            <a:xfrm>
              <a:off x="4478514" y="1213654"/>
              <a:ext cx="186973" cy="142397"/>
            </a:xfrm>
            <a:custGeom>
              <a:avLst/>
              <a:gdLst/>
              <a:ahLst/>
              <a:cxnLst/>
              <a:rect l="l" t="t" r="r" b="b"/>
              <a:pathLst>
                <a:path w="130979" h="99753" extrusionOk="0">
                  <a:moveTo>
                    <a:pt x="65345" y="92524"/>
                  </a:moveTo>
                  <a:lnTo>
                    <a:pt x="35275" y="99753"/>
                  </a:lnTo>
                  <a:lnTo>
                    <a:pt x="23131" y="94837"/>
                  </a:lnTo>
                  <a:lnTo>
                    <a:pt x="30648" y="87320"/>
                  </a:lnTo>
                  <a:lnTo>
                    <a:pt x="15035" y="84139"/>
                  </a:lnTo>
                  <a:lnTo>
                    <a:pt x="0" y="68526"/>
                  </a:lnTo>
                  <a:lnTo>
                    <a:pt x="21396" y="59562"/>
                  </a:lnTo>
                  <a:lnTo>
                    <a:pt x="13589" y="51177"/>
                  </a:lnTo>
                  <a:lnTo>
                    <a:pt x="10409" y="22842"/>
                  </a:lnTo>
                  <a:lnTo>
                    <a:pt x="37588" y="26312"/>
                  </a:lnTo>
                  <a:lnTo>
                    <a:pt x="49442" y="39612"/>
                  </a:lnTo>
                  <a:lnTo>
                    <a:pt x="48575" y="21396"/>
                  </a:lnTo>
                  <a:lnTo>
                    <a:pt x="64767" y="0"/>
                  </a:lnTo>
                  <a:lnTo>
                    <a:pt x="81826" y="23131"/>
                  </a:lnTo>
                  <a:lnTo>
                    <a:pt x="81248" y="39034"/>
                  </a:lnTo>
                  <a:lnTo>
                    <a:pt x="91657" y="26312"/>
                  </a:lnTo>
                  <a:lnTo>
                    <a:pt x="119703" y="22553"/>
                  </a:lnTo>
                  <a:lnTo>
                    <a:pt x="116523" y="51177"/>
                  </a:lnTo>
                  <a:lnTo>
                    <a:pt x="107559" y="60430"/>
                  </a:lnTo>
                  <a:lnTo>
                    <a:pt x="130979" y="69104"/>
                  </a:lnTo>
                  <a:lnTo>
                    <a:pt x="113631" y="84717"/>
                  </a:lnTo>
                  <a:lnTo>
                    <a:pt x="98596" y="86741"/>
                  </a:lnTo>
                  <a:lnTo>
                    <a:pt x="105824" y="95126"/>
                  </a:lnTo>
                  <a:lnTo>
                    <a:pt x="94837" y="99174"/>
                  </a:lnTo>
                  <a:close/>
                </a:path>
              </a:pathLst>
            </a:custGeom>
            <a:solidFill>
              <a:srgbClr val="E6DCD2"/>
            </a:solidFill>
            <a:ln>
              <a:noFill/>
            </a:ln>
          </p:spPr>
        </p:sp>
        <p:cxnSp>
          <p:nvCxnSpPr>
            <p:cNvPr id="86" name="Google Shape;86;p8"/>
            <p:cNvCxnSpPr/>
            <p:nvPr/>
          </p:nvCxnSpPr>
          <p:spPr>
            <a:xfrm>
              <a:off x="4677975" y="1296550"/>
              <a:ext cx="293100" cy="0"/>
            </a:xfrm>
            <a:prstGeom prst="straightConnector1">
              <a:avLst/>
            </a:prstGeom>
            <a:noFill/>
            <a:ln w="9525" cap="flat" cmpd="sng">
              <a:solidFill>
                <a:srgbClr val="E6DCD2"/>
              </a:solidFill>
              <a:prstDash val="solid"/>
              <a:round/>
              <a:headEnd type="none" w="sm" len="sm"/>
              <a:tailEnd type="oval" w="sm" len="sm"/>
            </a:ln>
          </p:spPr>
        </p:cxnSp>
        <p:cxnSp>
          <p:nvCxnSpPr>
            <p:cNvPr id="87" name="Google Shape;87;p8"/>
            <p:cNvCxnSpPr/>
            <p:nvPr/>
          </p:nvCxnSpPr>
          <p:spPr>
            <a:xfrm>
              <a:off x="4172925" y="1296550"/>
              <a:ext cx="293100" cy="0"/>
            </a:xfrm>
            <a:prstGeom prst="straightConnector1">
              <a:avLst/>
            </a:prstGeom>
            <a:noFill/>
            <a:ln w="9525" cap="flat" cmpd="sng">
              <a:solidFill>
                <a:srgbClr val="E6DCD2"/>
              </a:solidFill>
              <a:prstDash val="solid"/>
              <a:round/>
              <a:headEnd type="oval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76522405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9"/>
          <p:cNvGrpSpPr/>
          <p:nvPr/>
        </p:nvGrpSpPr>
        <p:grpSpPr>
          <a:xfrm>
            <a:off x="0" y="-5"/>
            <a:ext cx="12192000" cy="6858008"/>
            <a:chOff x="0" y="-4"/>
            <a:chExt cx="9144000" cy="5143506"/>
          </a:xfrm>
        </p:grpSpPr>
        <p:pic>
          <p:nvPicPr>
            <p:cNvPr id="90" name="Google Shape;90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9"/>
            <p:cNvSpPr/>
            <p:nvPr/>
          </p:nvSpPr>
          <p:spPr>
            <a:xfrm>
              <a:off x="621650" y="621800"/>
              <a:ext cx="7908000" cy="3900300"/>
            </a:xfrm>
            <a:prstGeom prst="roundRect">
              <a:avLst>
                <a:gd name="adj" fmla="val 740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38100" dir="5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92" name="Google Shape;92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2500" y="1944450"/>
              <a:ext cx="595725" cy="753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9"/>
            <p:cNvPicPr preferRelativeResize="0"/>
            <p:nvPr/>
          </p:nvPicPr>
          <p:blipFill rotWithShape="1">
            <a:blip r:embed="rId4">
              <a:alphaModFix/>
            </a:blip>
            <a:srcRect r="22480"/>
            <a:stretch/>
          </p:blipFill>
          <p:spPr>
            <a:xfrm>
              <a:off x="8047947" y="1912825"/>
              <a:ext cx="1096050" cy="19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9"/>
            <p:cNvPicPr preferRelativeResize="0"/>
            <p:nvPr/>
          </p:nvPicPr>
          <p:blipFill rotWithShape="1">
            <a:blip r:embed="rId5">
              <a:alphaModFix/>
            </a:blip>
            <a:srcRect t="40915"/>
            <a:stretch/>
          </p:blipFill>
          <p:spPr>
            <a:xfrm>
              <a:off x="787000" y="-4"/>
              <a:ext cx="1923550" cy="147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9"/>
            <p:cNvPicPr preferRelativeResize="0"/>
            <p:nvPr/>
          </p:nvPicPr>
          <p:blipFill rotWithShape="1">
            <a:blip r:embed="rId6">
              <a:alphaModFix/>
            </a:blip>
            <a:srcRect b="27081"/>
            <a:stretch/>
          </p:blipFill>
          <p:spPr>
            <a:xfrm>
              <a:off x="215950" y="4149127"/>
              <a:ext cx="1902000" cy="9943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Google Shape;96;p9"/>
          <p:cNvGrpSpPr/>
          <p:nvPr/>
        </p:nvGrpSpPr>
        <p:grpSpPr>
          <a:xfrm>
            <a:off x="5563900" y="1618206"/>
            <a:ext cx="1064200" cy="189863"/>
            <a:chOff x="4172925" y="1213654"/>
            <a:chExt cx="798150" cy="142397"/>
          </a:xfrm>
        </p:grpSpPr>
        <p:sp>
          <p:nvSpPr>
            <p:cNvPr id="97" name="Google Shape;97;p9"/>
            <p:cNvSpPr/>
            <p:nvPr/>
          </p:nvSpPr>
          <p:spPr>
            <a:xfrm>
              <a:off x="4478514" y="1213654"/>
              <a:ext cx="186973" cy="142397"/>
            </a:xfrm>
            <a:custGeom>
              <a:avLst/>
              <a:gdLst/>
              <a:ahLst/>
              <a:cxnLst/>
              <a:rect l="l" t="t" r="r" b="b"/>
              <a:pathLst>
                <a:path w="130979" h="99753" extrusionOk="0">
                  <a:moveTo>
                    <a:pt x="65345" y="92524"/>
                  </a:moveTo>
                  <a:lnTo>
                    <a:pt x="35275" y="99753"/>
                  </a:lnTo>
                  <a:lnTo>
                    <a:pt x="23131" y="94837"/>
                  </a:lnTo>
                  <a:lnTo>
                    <a:pt x="30648" y="87320"/>
                  </a:lnTo>
                  <a:lnTo>
                    <a:pt x="15035" y="84139"/>
                  </a:lnTo>
                  <a:lnTo>
                    <a:pt x="0" y="68526"/>
                  </a:lnTo>
                  <a:lnTo>
                    <a:pt x="21396" y="59562"/>
                  </a:lnTo>
                  <a:lnTo>
                    <a:pt x="13589" y="51177"/>
                  </a:lnTo>
                  <a:lnTo>
                    <a:pt x="10409" y="22842"/>
                  </a:lnTo>
                  <a:lnTo>
                    <a:pt x="37588" y="26312"/>
                  </a:lnTo>
                  <a:lnTo>
                    <a:pt x="49442" y="39612"/>
                  </a:lnTo>
                  <a:lnTo>
                    <a:pt x="48575" y="21396"/>
                  </a:lnTo>
                  <a:lnTo>
                    <a:pt x="64767" y="0"/>
                  </a:lnTo>
                  <a:lnTo>
                    <a:pt x="81826" y="23131"/>
                  </a:lnTo>
                  <a:lnTo>
                    <a:pt x="81248" y="39034"/>
                  </a:lnTo>
                  <a:lnTo>
                    <a:pt x="91657" y="26312"/>
                  </a:lnTo>
                  <a:lnTo>
                    <a:pt x="119703" y="22553"/>
                  </a:lnTo>
                  <a:lnTo>
                    <a:pt x="116523" y="51177"/>
                  </a:lnTo>
                  <a:lnTo>
                    <a:pt x="107559" y="60430"/>
                  </a:lnTo>
                  <a:lnTo>
                    <a:pt x="130979" y="69104"/>
                  </a:lnTo>
                  <a:lnTo>
                    <a:pt x="113631" y="84717"/>
                  </a:lnTo>
                  <a:lnTo>
                    <a:pt x="98596" y="86741"/>
                  </a:lnTo>
                  <a:lnTo>
                    <a:pt x="105824" y="95126"/>
                  </a:lnTo>
                  <a:lnTo>
                    <a:pt x="94837" y="99174"/>
                  </a:lnTo>
                  <a:close/>
                </a:path>
              </a:pathLst>
            </a:custGeom>
            <a:solidFill>
              <a:srgbClr val="E6DCD2"/>
            </a:solidFill>
            <a:ln>
              <a:noFill/>
            </a:ln>
          </p:spPr>
        </p:sp>
        <p:cxnSp>
          <p:nvCxnSpPr>
            <p:cNvPr id="98" name="Google Shape;98;p9"/>
            <p:cNvCxnSpPr/>
            <p:nvPr/>
          </p:nvCxnSpPr>
          <p:spPr>
            <a:xfrm>
              <a:off x="4677975" y="1296550"/>
              <a:ext cx="293100" cy="0"/>
            </a:xfrm>
            <a:prstGeom prst="straightConnector1">
              <a:avLst/>
            </a:prstGeom>
            <a:noFill/>
            <a:ln w="9525" cap="flat" cmpd="sng">
              <a:solidFill>
                <a:srgbClr val="E6DCD2"/>
              </a:solidFill>
              <a:prstDash val="solid"/>
              <a:round/>
              <a:headEnd type="none" w="sm" len="sm"/>
              <a:tailEnd type="oval" w="sm" len="sm"/>
            </a:ln>
          </p:spPr>
        </p:cxnSp>
        <p:cxnSp>
          <p:nvCxnSpPr>
            <p:cNvPr id="99" name="Google Shape;99;p9"/>
            <p:cNvCxnSpPr/>
            <p:nvPr/>
          </p:nvCxnSpPr>
          <p:spPr>
            <a:xfrm>
              <a:off x="4172925" y="1296550"/>
              <a:ext cx="293100" cy="0"/>
            </a:xfrm>
            <a:prstGeom prst="straightConnector1">
              <a:avLst/>
            </a:prstGeom>
            <a:noFill/>
            <a:ln w="9525" cap="flat" cmpd="sng">
              <a:solidFill>
                <a:srgbClr val="E6DCD2"/>
              </a:solidFill>
              <a:prstDash val="solid"/>
              <a:round/>
              <a:headEnd type="oval" w="sm" len="sm"/>
              <a:tailEnd type="none" w="sm" len="sm"/>
            </a:ln>
          </p:spPr>
        </p:cxnSp>
      </p:grpSp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310767" y="828867"/>
            <a:ext cx="9570400" cy="103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ldNum" idx="12"/>
          </p:nvPr>
        </p:nvSpPr>
        <p:spPr>
          <a:xfrm>
            <a:off x="5730200" y="6033367"/>
            <a:ext cx="731600" cy="49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1082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0"/>
          <p:cNvGrpSpPr/>
          <p:nvPr/>
        </p:nvGrpSpPr>
        <p:grpSpPr>
          <a:xfrm>
            <a:off x="0" y="-5"/>
            <a:ext cx="12192000" cy="6858008"/>
            <a:chOff x="0" y="-4"/>
            <a:chExt cx="9144000" cy="5143506"/>
          </a:xfrm>
        </p:grpSpPr>
        <p:pic>
          <p:nvPicPr>
            <p:cNvPr id="104" name="Google Shape;10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0"/>
            <p:cNvSpPr/>
            <p:nvPr/>
          </p:nvSpPr>
          <p:spPr>
            <a:xfrm>
              <a:off x="621650" y="621800"/>
              <a:ext cx="7908000" cy="3900300"/>
            </a:xfrm>
            <a:prstGeom prst="roundRect">
              <a:avLst>
                <a:gd name="adj" fmla="val 740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38100" dir="5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06" name="Google Shape;106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2500" y="1944450"/>
              <a:ext cx="595725" cy="753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0"/>
            <p:cNvPicPr preferRelativeResize="0"/>
            <p:nvPr/>
          </p:nvPicPr>
          <p:blipFill rotWithShape="1">
            <a:blip r:embed="rId4">
              <a:alphaModFix/>
            </a:blip>
            <a:srcRect r="22480"/>
            <a:stretch/>
          </p:blipFill>
          <p:spPr>
            <a:xfrm>
              <a:off x="8047947" y="1912825"/>
              <a:ext cx="1096050" cy="19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0"/>
            <p:cNvPicPr preferRelativeResize="0"/>
            <p:nvPr/>
          </p:nvPicPr>
          <p:blipFill rotWithShape="1">
            <a:blip r:embed="rId5">
              <a:alphaModFix/>
            </a:blip>
            <a:srcRect t="40915"/>
            <a:stretch/>
          </p:blipFill>
          <p:spPr>
            <a:xfrm>
              <a:off x="787000" y="-4"/>
              <a:ext cx="1923550" cy="147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0"/>
            <p:cNvPicPr preferRelativeResize="0"/>
            <p:nvPr/>
          </p:nvPicPr>
          <p:blipFill rotWithShape="1">
            <a:blip r:embed="rId6">
              <a:alphaModFix/>
            </a:blip>
            <a:srcRect b="27081"/>
            <a:stretch/>
          </p:blipFill>
          <p:spPr>
            <a:xfrm>
              <a:off x="215950" y="4149127"/>
              <a:ext cx="1902000" cy="9943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0"/>
          <p:cNvGrpSpPr/>
          <p:nvPr/>
        </p:nvGrpSpPr>
        <p:grpSpPr>
          <a:xfrm>
            <a:off x="5563900" y="5246473"/>
            <a:ext cx="1064200" cy="189863"/>
            <a:chOff x="4172925" y="1213654"/>
            <a:chExt cx="798150" cy="142397"/>
          </a:xfrm>
        </p:grpSpPr>
        <p:sp>
          <p:nvSpPr>
            <p:cNvPr id="111" name="Google Shape;111;p10"/>
            <p:cNvSpPr/>
            <p:nvPr/>
          </p:nvSpPr>
          <p:spPr>
            <a:xfrm>
              <a:off x="4478514" y="1213654"/>
              <a:ext cx="186973" cy="142397"/>
            </a:xfrm>
            <a:custGeom>
              <a:avLst/>
              <a:gdLst/>
              <a:ahLst/>
              <a:cxnLst/>
              <a:rect l="l" t="t" r="r" b="b"/>
              <a:pathLst>
                <a:path w="130979" h="99753" extrusionOk="0">
                  <a:moveTo>
                    <a:pt x="65345" y="92524"/>
                  </a:moveTo>
                  <a:lnTo>
                    <a:pt x="35275" y="99753"/>
                  </a:lnTo>
                  <a:lnTo>
                    <a:pt x="23131" y="94837"/>
                  </a:lnTo>
                  <a:lnTo>
                    <a:pt x="30648" y="87320"/>
                  </a:lnTo>
                  <a:lnTo>
                    <a:pt x="15035" y="84139"/>
                  </a:lnTo>
                  <a:lnTo>
                    <a:pt x="0" y="68526"/>
                  </a:lnTo>
                  <a:lnTo>
                    <a:pt x="21396" y="59562"/>
                  </a:lnTo>
                  <a:lnTo>
                    <a:pt x="13589" y="51177"/>
                  </a:lnTo>
                  <a:lnTo>
                    <a:pt x="10409" y="22842"/>
                  </a:lnTo>
                  <a:lnTo>
                    <a:pt x="37588" y="26312"/>
                  </a:lnTo>
                  <a:lnTo>
                    <a:pt x="49442" y="39612"/>
                  </a:lnTo>
                  <a:lnTo>
                    <a:pt x="48575" y="21396"/>
                  </a:lnTo>
                  <a:lnTo>
                    <a:pt x="64767" y="0"/>
                  </a:lnTo>
                  <a:lnTo>
                    <a:pt x="81826" y="23131"/>
                  </a:lnTo>
                  <a:lnTo>
                    <a:pt x="81248" y="39034"/>
                  </a:lnTo>
                  <a:lnTo>
                    <a:pt x="91657" y="26312"/>
                  </a:lnTo>
                  <a:lnTo>
                    <a:pt x="119703" y="22553"/>
                  </a:lnTo>
                  <a:lnTo>
                    <a:pt x="116523" y="51177"/>
                  </a:lnTo>
                  <a:lnTo>
                    <a:pt x="107559" y="60430"/>
                  </a:lnTo>
                  <a:lnTo>
                    <a:pt x="130979" y="69104"/>
                  </a:lnTo>
                  <a:lnTo>
                    <a:pt x="113631" y="84717"/>
                  </a:lnTo>
                  <a:lnTo>
                    <a:pt x="98596" y="86741"/>
                  </a:lnTo>
                  <a:lnTo>
                    <a:pt x="105824" y="95126"/>
                  </a:lnTo>
                  <a:lnTo>
                    <a:pt x="94837" y="99174"/>
                  </a:lnTo>
                  <a:close/>
                </a:path>
              </a:pathLst>
            </a:custGeom>
            <a:solidFill>
              <a:srgbClr val="E6DCD2"/>
            </a:solidFill>
            <a:ln>
              <a:noFill/>
            </a:ln>
          </p:spPr>
        </p:sp>
        <p:cxnSp>
          <p:nvCxnSpPr>
            <p:cNvPr id="112" name="Google Shape;112;p10"/>
            <p:cNvCxnSpPr/>
            <p:nvPr/>
          </p:nvCxnSpPr>
          <p:spPr>
            <a:xfrm>
              <a:off x="4677975" y="1296550"/>
              <a:ext cx="293100" cy="0"/>
            </a:xfrm>
            <a:prstGeom prst="straightConnector1">
              <a:avLst/>
            </a:prstGeom>
            <a:noFill/>
            <a:ln w="9525" cap="flat" cmpd="sng">
              <a:solidFill>
                <a:srgbClr val="E6DCD2"/>
              </a:solidFill>
              <a:prstDash val="solid"/>
              <a:round/>
              <a:headEnd type="none" w="sm" len="sm"/>
              <a:tailEnd type="oval" w="sm" len="sm"/>
            </a:ln>
          </p:spPr>
        </p:cxnSp>
        <p:cxnSp>
          <p:nvCxnSpPr>
            <p:cNvPr id="113" name="Google Shape;113;p10"/>
            <p:cNvCxnSpPr/>
            <p:nvPr/>
          </p:nvCxnSpPr>
          <p:spPr>
            <a:xfrm>
              <a:off x="4172925" y="1296550"/>
              <a:ext cx="293100" cy="0"/>
            </a:xfrm>
            <a:prstGeom prst="straightConnector1">
              <a:avLst/>
            </a:prstGeom>
            <a:noFill/>
            <a:ln w="9525" cap="flat" cmpd="sng">
              <a:solidFill>
                <a:srgbClr val="E6DCD2"/>
              </a:solidFill>
              <a:prstDash val="solid"/>
              <a:round/>
              <a:headEnd type="oval" w="sm" len="sm"/>
              <a:tailEnd type="none" w="sm" len="sm"/>
            </a:ln>
          </p:spPr>
        </p:cxnSp>
      </p:grpSp>
      <p:sp>
        <p:nvSpPr>
          <p:cNvPr id="114" name="Google Shape;114;p10"/>
          <p:cNvSpPr txBox="1">
            <a:spLocks noGrp="1"/>
          </p:cNvSpPr>
          <p:nvPr>
            <p:ph type="body" idx="1"/>
          </p:nvPr>
        </p:nvSpPr>
        <p:spPr>
          <a:xfrm>
            <a:off x="1140400" y="5358700"/>
            <a:ext cx="9911200" cy="67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5730200" y="6033367"/>
            <a:ext cx="731600" cy="49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79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>
            <a:spLocks noGrp="1"/>
          </p:cNvSpPr>
          <p:nvPr>
            <p:ph type="sldNum" idx="12"/>
          </p:nvPr>
        </p:nvSpPr>
        <p:spPr>
          <a:xfrm>
            <a:off x="5730200" y="6033367"/>
            <a:ext cx="731600" cy="49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  <p:pic>
        <p:nvPicPr>
          <p:cNvPr id="118" name="Google Shape;11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036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47285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55434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5383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30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38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fade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9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784" r:id="rId25"/>
  </p:sldLayoutIdLst>
  <p:transition spd="slow">
    <p:fade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39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5" r:id="rId2"/>
    <p:sldLayoutId id="2147483706" r:id="rId3"/>
    <p:sldLayoutId id="2147483707" r:id="rId4"/>
  </p:sldLayoutIdLst>
  <p:transition spd="slow">
    <p:fade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12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</p:sldLayoutIdLst>
  <p:transition spd="slow">
    <p:fade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6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ransition spd="slow">
    <p:fade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10767" y="828867"/>
            <a:ext cx="9570400" cy="10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Vidaloka"/>
              <a:buNone/>
              <a:defRPr sz="22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Vidaloka"/>
              <a:buNone/>
              <a:defRPr sz="22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Vidaloka"/>
              <a:buNone/>
              <a:defRPr sz="22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Vidaloka"/>
              <a:buNone/>
              <a:defRPr sz="22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Vidaloka"/>
              <a:buNone/>
              <a:defRPr sz="22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Vidaloka"/>
              <a:buNone/>
              <a:defRPr sz="22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Vidaloka"/>
              <a:buNone/>
              <a:defRPr sz="22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Vidaloka"/>
              <a:buNone/>
              <a:defRPr sz="22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Vidaloka"/>
              <a:buNone/>
              <a:defRPr sz="22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0767" y="1937233"/>
            <a:ext cx="9570400" cy="3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Merriweather Light"/>
              <a:buChar char="●"/>
              <a:defRPr sz="2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erriweather Light"/>
              <a:buChar char="○"/>
              <a:defRPr sz="2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 Light"/>
              <a:buChar char="■"/>
              <a:defRPr sz="2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Light"/>
              <a:buChar char="●"/>
              <a:defRPr sz="2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Light"/>
              <a:buChar char="○"/>
              <a:defRPr sz="2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Light"/>
              <a:buChar char="■"/>
              <a:defRPr sz="2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Light"/>
              <a:buChar char="●"/>
              <a:defRPr sz="2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Light"/>
              <a:buChar char="○"/>
              <a:defRPr sz="2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Merriweather Light"/>
              <a:buChar char="■"/>
              <a:defRPr sz="2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30200" y="6033367"/>
            <a:ext cx="731600" cy="4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>
                <a:solidFill>
                  <a:schemeClr val="accent5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buNone/>
              <a:defRPr sz="1733">
                <a:solidFill>
                  <a:schemeClr val="accent5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buNone/>
              <a:defRPr sz="1733">
                <a:solidFill>
                  <a:schemeClr val="accent5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buNone/>
              <a:defRPr sz="1733">
                <a:solidFill>
                  <a:schemeClr val="accent5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buNone/>
              <a:defRPr sz="1733">
                <a:solidFill>
                  <a:schemeClr val="accent5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buNone/>
              <a:defRPr sz="1733">
                <a:solidFill>
                  <a:schemeClr val="accent5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buNone/>
              <a:defRPr sz="1733">
                <a:solidFill>
                  <a:schemeClr val="accent5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buNone/>
              <a:defRPr sz="1733">
                <a:solidFill>
                  <a:schemeClr val="accent5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buNone/>
              <a:defRPr sz="1733">
                <a:solidFill>
                  <a:schemeClr val="accent5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22902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E5EA69-0AE1-46AA-920B-BB454382A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240" y="1803758"/>
            <a:ext cx="1333500" cy="1323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D297D6-329A-4FF2-858F-182DBD6470D9}"/>
              </a:ext>
            </a:extLst>
          </p:cNvPr>
          <p:cNvSpPr txBox="1"/>
          <p:nvPr/>
        </p:nvSpPr>
        <p:spPr>
          <a:xfrm>
            <a:off x="3835399" y="3387148"/>
            <a:ext cx="4563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ULTIMATE IT COURSE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21CC5-CA33-4C6B-8D7F-77876ED07483}"/>
              </a:ext>
            </a:extLst>
          </p:cNvPr>
          <p:cNvSpPr txBox="1"/>
          <p:nvPr/>
        </p:nvSpPr>
        <p:spPr>
          <a:xfrm>
            <a:off x="4504267" y="3179846"/>
            <a:ext cx="3056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BEGINNER TO EXPERT GUARANTEED</a:t>
            </a:r>
            <a:endParaRPr lang="en-US" sz="1050" dirty="0">
              <a:solidFill>
                <a:schemeClr val="bg1"/>
              </a:solidFill>
              <a:latin typeface="Bahnschrift Semi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0F1D14-4898-47D0-A605-0FC05736D5E3}"/>
              </a:ext>
            </a:extLst>
          </p:cNvPr>
          <p:cNvSpPr txBox="1"/>
          <p:nvPr/>
        </p:nvSpPr>
        <p:spPr>
          <a:xfrm>
            <a:off x="4164676" y="3854759"/>
            <a:ext cx="445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ACCESS </a:t>
            </a:r>
            <a:r>
              <a:rPr lang="en-US" sz="1600" dirty="0" smtClean="0">
                <a:solidFill>
                  <a:schemeClr val="bg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COURSE </a:t>
            </a:r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PLAYLIST LINK IN DESCRIPTION</a:t>
            </a:r>
            <a:endParaRPr lang="en-US" sz="1050" dirty="0">
              <a:solidFill>
                <a:schemeClr val="bg1"/>
              </a:solidFill>
              <a:latin typeface="Bahnschrift Semi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597979-CCAD-41E5-8035-94AC7AC7C56C}"/>
              </a:ext>
            </a:extLst>
          </p:cNvPr>
          <p:cNvSpPr txBox="1"/>
          <p:nvPr/>
        </p:nvSpPr>
        <p:spPr>
          <a:xfrm>
            <a:off x="4653470" y="4076149"/>
            <a:ext cx="3178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SUBSCRIBE</a:t>
            </a:r>
            <a:r>
              <a:rPr lang="en-US" sz="3200" b="1" dirty="0" smtClean="0">
                <a:solidFill>
                  <a:srgbClr val="FFFF00"/>
                </a:solidFill>
              </a:rPr>
              <a:t>!!! 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8198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823426" y="1007234"/>
            <a:ext cx="2914800" cy="759067"/>
          </a:xfrm>
        </p:spPr>
        <p:txBody>
          <a:bodyPr/>
          <a:lstStyle/>
          <a:p>
            <a:r>
              <a:rPr lang="en-US" sz="3600" spc="-300" dirty="0" smtClean="0">
                <a:latin typeface="MV Boli" panose="02000500030200090000" pitchFamily="2" charset="0"/>
                <a:cs typeface="MV Boli" panose="02000500030200090000" pitchFamily="2" charset="0"/>
              </a:rPr>
              <a:t>Skill Agenda :-</a:t>
            </a:r>
            <a:endParaRPr lang="en-US" sz="3600" spc="-3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37112" y="1704109"/>
            <a:ext cx="5527963" cy="3931920"/>
          </a:xfrm>
        </p:spPr>
        <p:txBody>
          <a:bodyPr/>
          <a:lstStyle/>
          <a:p>
            <a:pPr marL="558800" indent="-457200" algn="l"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Microsoft Himalaya" panose="01010100010101010101" pitchFamily="2" charset="0"/>
              </a:rPr>
              <a:t>Hardware Skill (10 Videos)</a:t>
            </a:r>
          </a:p>
          <a:p>
            <a:pPr marL="558800" indent="-457200" algn="l"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Microsoft Himalaya" panose="01010100010101010101" pitchFamily="2" charset="0"/>
              </a:rPr>
              <a:t>Networking Skill (25 Videos)</a:t>
            </a:r>
          </a:p>
          <a:p>
            <a:pPr marL="558800" indent="-457200" algn="l"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Microsoft Himalaya" panose="01010100010101010101" pitchFamily="2" charset="0"/>
              </a:rPr>
              <a:t>Linux Skill (10 Videos)</a:t>
            </a:r>
          </a:p>
          <a:p>
            <a:pPr marL="558800" indent="-457200" algn="l"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Microsoft Himalaya" panose="01010100010101010101" pitchFamily="2" charset="0"/>
              </a:rPr>
              <a:t>CMD &amp; Powershell (20 Videos)</a:t>
            </a:r>
          </a:p>
          <a:p>
            <a:pPr marL="558800" indent="-457200" algn="l"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Microsoft Himalaya" panose="01010100010101010101" pitchFamily="2" charset="0"/>
              </a:rPr>
              <a:t>Operating System (25 Videos)</a:t>
            </a:r>
          </a:p>
          <a:p>
            <a:pPr marL="558800" indent="-457200" algn="l"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Microsoft Himalaya" panose="01010100010101010101" pitchFamily="2" charset="0"/>
              </a:rPr>
              <a:t>Windows Server (10 Videos)</a:t>
            </a:r>
          </a:p>
          <a:p>
            <a:pPr marL="558800" indent="-457200" algn="l"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Microsoft Himalaya" panose="01010100010101010101" pitchFamily="2" charset="0"/>
              </a:rPr>
              <a:t>MS Office &amp; Outlook (5 Videos)</a:t>
            </a:r>
          </a:p>
          <a:p>
            <a:pPr marL="558800" indent="-457200" algn="l"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Microsoft Himalaya" panose="01010100010101010101" pitchFamily="2" charset="0"/>
              </a:rPr>
              <a:t>ITIL (10 Videos)</a:t>
            </a:r>
          </a:p>
          <a:p>
            <a:pPr marL="558800" indent="-457200" algn="l"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Microsoft Himalaya" panose="01010100010101010101" pitchFamily="2" charset="0"/>
              </a:rPr>
              <a:t>Cyber Security (20 Videos)</a:t>
            </a:r>
          </a:p>
          <a:p>
            <a:pPr marL="558800" indent="-457200" algn="l">
              <a:buAutoNum type="arabicPeriod"/>
            </a:pPr>
            <a:endParaRPr lang="en-US" dirty="0" smtClean="0"/>
          </a:p>
          <a:p>
            <a:pPr marL="558800" indent="-457200" algn="l">
              <a:buAutoNum type="arabicPeriod"/>
            </a:pPr>
            <a:endParaRPr lang="en-US" dirty="0" smtClean="0"/>
          </a:p>
          <a:p>
            <a:pPr marL="558800" indent="-457200" algn="l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0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2581" y="2701636"/>
            <a:ext cx="69328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/>
              <a:t>Have a look!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41096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808" y="689304"/>
            <a:ext cx="6800325" cy="5511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7489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70" y="369265"/>
            <a:ext cx="6552621" cy="5985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9929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212" y="157942"/>
            <a:ext cx="5918588" cy="6557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39893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0974" y="2793076"/>
            <a:ext cx="69328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rgbClr val="002060"/>
                </a:solidFill>
              </a:rPr>
              <a:t>More 4 U!</a:t>
            </a:r>
            <a:endParaRPr lang="en-US" sz="8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778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Wiltshire template">
  <a:themeElements>
    <a:clrScheme name="Custom 347">
      <a:dk1>
        <a:srgbClr val="3F3333"/>
      </a:dk1>
      <a:lt1>
        <a:srgbClr val="FFFFFF"/>
      </a:lt1>
      <a:dk2>
        <a:srgbClr val="918484"/>
      </a:dk2>
      <a:lt2>
        <a:srgbClr val="F0EBE6"/>
      </a:lt2>
      <a:accent1>
        <a:srgbClr val="9CA33C"/>
      </a:accent1>
      <a:accent2>
        <a:srgbClr val="FCD104"/>
      </a:accent2>
      <a:accent3>
        <a:srgbClr val="FF9B28"/>
      </a:accent3>
      <a:accent4>
        <a:srgbClr val="EC2928"/>
      </a:accent4>
      <a:accent5>
        <a:srgbClr val="A7362F"/>
      </a:accent5>
      <a:accent6>
        <a:srgbClr val="C56B18"/>
      </a:accent6>
      <a:hlink>
        <a:srgbClr val="A7362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Social-Media-Marketing-PowerPoint-Templates</Template>
  <TotalTime>3725</TotalTime>
  <Words>82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23" baseType="lpstr">
      <vt:lpstr>MS UI Gothic</vt:lpstr>
      <vt:lpstr>Abril Fatface</vt:lpstr>
      <vt:lpstr>Arial</vt:lpstr>
      <vt:lpstr>Arial Unicode MS</vt:lpstr>
      <vt:lpstr>Bahnschrift SemiCondensed</vt:lpstr>
      <vt:lpstr>Merriweather</vt:lpstr>
      <vt:lpstr>Merriweather Light</vt:lpstr>
      <vt:lpstr>Microsoft Himalaya</vt:lpstr>
      <vt:lpstr>MV Boli</vt:lpstr>
      <vt:lpstr>Vidaloka</vt:lpstr>
      <vt:lpstr>Cover and End Slide Master</vt:lpstr>
      <vt:lpstr>Contents Slide Master</vt:lpstr>
      <vt:lpstr>Section Break Slide Master</vt:lpstr>
      <vt:lpstr>1_Contents Slide Master</vt:lpstr>
      <vt:lpstr>1_Section Break Slide Master</vt:lpstr>
      <vt:lpstr>Wiltshire template</vt:lpstr>
      <vt:lpstr>PowerPoint Presentation</vt:lpstr>
      <vt:lpstr>Skill Agenda :-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computer???</dc:title>
  <dc:creator>adarshtomar7@outlook.com</dc:creator>
  <cp:lastModifiedBy>Adarsh</cp:lastModifiedBy>
  <cp:revision>51</cp:revision>
  <dcterms:created xsi:type="dcterms:W3CDTF">2020-04-21T14:13:47Z</dcterms:created>
  <dcterms:modified xsi:type="dcterms:W3CDTF">2021-04-30T11:23:11Z</dcterms:modified>
</cp:coreProperties>
</file>