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91" r:id="rId3"/>
    <p:sldMasterId id="2147483708" r:id="rId4"/>
    <p:sldMasterId id="2147483733" r:id="rId5"/>
    <p:sldMasterId id="2147483824" r:id="rId6"/>
  </p:sldMasterIdLst>
  <p:notesMasterIdLst>
    <p:notesMasterId r:id="rId11"/>
  </p:notesMasterIdLst>
  <p:sldIdLst>
    <p:sldId id="269" r:id="rId7"/>
    <p:sldId id="365" r:id="rId8"/>
    <p:sldId id="367" r:id="rId9"/>
    <p:sldId id="366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CF35-BBAD-4ECB-A1D3-E78A7694C71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121F7-9FFC-40E4-8A6A-E1752088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78136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1112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0332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071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97495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48395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7026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5631888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0862879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68028296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2806935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B4CA-241A-4020-9BDF-FBA982BD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C225-42AA-487B-982E-C16BC429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D62-34E2-4BDB-A503-A802D9FF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E40-890D-45BA-A1EA-CFD02047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E0F7-BAC3-4AD0-96D2-896D288F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0947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821394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326881598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62413015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2684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2726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9101826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560256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644379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1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95484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56495-4C92-4B99-ACD9-F0AA4C7A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1A039-8E87-4CB1-88A7-C0DA8FDE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A356-82B3-4168-8747-3A7AF77E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8034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24506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8270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390659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283357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84282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224305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855506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5005546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078180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682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252040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2925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58003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1087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186464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45336263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2988900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51100968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527371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04077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67220352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472850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498038295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82516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094980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4125465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352480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525864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65096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706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5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2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554346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41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981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360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34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3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66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57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23967" y="1677000"/>
            <a:ext cx="8144000" cy="3504000"/>
          </a:xfrm>
          <a:prstGeom prst="rect">
            <a:avLst/>
          </a:prstGeom>
          <a:effectLst>
            <a:outerShdw blurRad="85725" dist="1905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71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5383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2659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9247612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784" r:id="rId25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9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5" r:id="rId2"/>
    <p:sldLayoutId id="2147483706" r:id="rId3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2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23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5EA69-0AE1-46AA-920B-BB454382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3" y="1886884"/>
            <a:ext cx="1333500" cy="1323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297D6-329A-4FF2-858F-182DBD6470D9}"/>
              </a:ext>
            </a:extLst>
          </p:cNvPr>
          <p:cNvSpPr txBox="1"/>
          <p:nvPr/>
        </p:nvSpPr>
        <p:spPr>
          <a:xfrm>
            <a:off x="6221152" y="3470274"/>
            <a:ext cx="456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ULTIMATE IT COURSE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21CC5-CA33-4C6B-8D7F-77876ED07483}"/>
              </a:ext>
            </a:extLst>
          </p:cNvPr>
          <p:cNvSpPr txBox="1"/>
          <p:nvPr/>
        </p:nvSpPr>
        <p:spPr>
          <a:xfrm>
            <a:off x="6890020" y="3262972"/>
            <a:ext cx="305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BEGINNER TO EXPERT GUARANTEED</a:t>
            </a:r>
            <a:endParaRPr lang="en-US" sz="1050" dirty="0"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F1D14-4898-47D0-A605-0FC05736D5E3}"/>
              </a:ext>
            </a:extLst>
          </p:cNvPr>
          <p:cNvSpPr txBox="1"/>
          <p:nvPr/>
        </p:nvSpPr>
        <p:spPr>
          <a:xfrm>
            <a:off x="5840154" y="3937885"/>
            <a:ext cx="5164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ACCESS </a:t>
            </a:r>
            <a:r>
              <a:rPr lang="en-US" sz="1600" dirty="0" smtClean="0">
                <a:latin typeface="Bahnschrift SemiCondensed" panose="020B0502040204020203" pitchFamily="34" charset="0"/>
                <a:cs typeface="Arial" panose="020B0604020202020204" pitchFamily="34" charset="0"/>
              </a:rPr>
              <a:t>NETWORKING COURSE </a:t>
            </a:r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PLAYLIST LINK IN DESCRIPTION</a:t>
            </a:r>
            <a:endParaRPr lang="en-US" sz="1050" dirty="0"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97979-CCAD-41E5-8035-94AC7AC7C56C}"/>
              </a:ext>
            </a:extLst>
          </p:cNvPr>
          <p:cNvSpPr txBox="1"/>
          <p:nvPr/>
        </p:nvSpPr>
        <p:spPr>
          <a:xfrm>
            <a:off x="7039223" y="4159275"/>
            <a:ext cx="3178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SUBSCRIBE</a:t>
            </a:r>
            <a:r>
              <a:rPr lang="en-US" sz="3200" b="1" dirty="0" smtClean="0">
                <a:solidFill>
                  <a:srgbClr val="FFFF00"/>
                </a:solidFill>
              </a:rPr>
              <a:t>!!!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5347" y="3396558"/>
            <a:ext cx="2015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HARDWARE - 10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4481" y="3027226"/>
            <a:ext cx="1371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Video #11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8198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821382" y="747713"/>
            <a:ext cx="7370618" cy="3762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Answers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0075" y="1647825"/>
            <a:ext cx="11676592" cy="31443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1. Shortcut for Opening RUN Dialog Box</a:t>
            </a:r>
            <a:r>
              <a:rPr lang="en-US" sz="2400" dirty="0" smtClean="0"/>
              <a:t>?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(Win + R)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/>
              <a:t>2. Device Management RUN Command</a:t>
            </a:r>
            <a:r>
              <a:rPr lang="en-US" sz="2400" dirty="0" smtClean="0"/>
              <a:t>?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(devmgmt.msc)</a:t>
            </a:r>
            <a:endParaRPr lang="en-US" sz="2400" dirty="0"/>
          </a:p>
          <a:p>
            <a:r>
              <a:rPr lang="en-US" sz="2400" dirty="0"/>
              <a:t>3. Disk Management RUN Command</a:t>
            </a:r>
            <a:r>
              <a:rPr lang="en-US" sz="2400" dirty="0" smtClean="0"/>
              <a:t>?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(diskmgmt.msc)</a:t>
            </a:r>
            <a:endParaRPr lang="en-US" sz="2400" dirty="0"/>
          </a:p>
          <a:p>
            <a:r>
              <a:rPr lang="en-US" sz="2400" dirty="0"/>
              <a:t>4. Shortcut key for opening System Properties</a:t>
            </a:r>
            <a:r>
              <a:rPr lang="en-US" sz="2400" dirty="0" smtClean="0"/>
              <a:t>?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(Win + Page Break)</a:t>
            </a:r>
            <a:endParaRPr lang="en-US" sz="2400" dirty="0"/>
          </a:p>
          <a:p>
            <a:r>
              <a:rPr lang="en-US" sz="2400" dirty="0"/>
              <a:t>5. A Unique RUN Command for getting System information</a:t>
            </a:r>
            <a:r>
              <a:rPr lang="en-US" sz="2400" dirty="0" smtClean="0"/>
              <a:t>?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(msinfo32)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740228" y="5180228"/>
            <a:ext cx="686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Solve all question and comment down answers...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418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185" y="552612"/>
            <a:ext cx="3358342" cy="7524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Building a PC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3783" y="2169622"/>
            <a:ext cx="10066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Monitor</a:t>
            </a:r>
          </a:p>
          <a:p>
            <a:pPr marL="342900" indent="-342900">
              <a:buAutoNum type="arabicPeriod"/>
            </a:pPr>
            <a:r>
              <a:rPr lang="en-US" dirty="0" smtClean="0"/>
              <a:t>Keyboard</a:t>
            </a:r>
          </a:p>
          <a:p>
            <a:pPr marL="342900" indent="-342900">
              <a:buAutoNum type="arabicPeriod"/>
            </a:pPr>
            <a:r>
              <a:rPr lang="en-US" dirty="0" smtClean="0"/>
              <a:t>Mouse</a:t>
            </a:r>
          </a:p>
          <a:p>
            <a:pPr marL="342900" indent="-342900">
              <a:buAutoNum type="arabicPeriod"/>
            </a:pPr>
            <a:r>
              <a:rPr lang="en-US" dirty="0" smtClean="0"/>
              <a:t>Speaker</a:t>
            </a:r>
          </a:p>
          <a:p>
            <a:pPr marL="342900" indent="-342900">
              <a:buAutoNum type="arabicPeriod"/>
            </a:pPr>
            <a:r>
              <a:rPr lang="en-US" dirty="0" smtClean="0"/>
              <a:t>Cabinet</a:t>
            </a:r>
          </a:p>
          <a:p>
            <a:pPr marL="342900" indent="-342900">
              <a:buAutoNum type="arabicPeriod"/>
            </a:pPr>
            <a:r>
              <a:rPr lang="en-US" dirty="0" smtClean="0"/>
              <a:t>UPS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242262"/>
            <a:ext cx="10066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Processor</a:t>
            </a:r>
          </a:p>
          <a:p>
            <a:pPr marL="342900" indent="-342900">
              <a:buAutoNum type="arabicPeriod"/>
            </a:pPr>
            <a:r>
              <a:rPr lang="en-US" dirty="0" smtClean="0"/>
              <a:t>RAM</a:t>
            </a:r>
          </a:p>
          <a:p>
            <a:pPr marL="342900" indent="-342900">
              <a:buAutoNum type="arabicPeriod"/>
            </a:pPr>
            <a:r>
              <a:rPr lang="en-US" dirty="0" smtClean="0"/>
              <a:t>Storage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Motherboard</a:t>
            </a:r>
          </a:p>
          <a:p>
            <a:pPr marL="342900" indent="-342900">
              <a:buAutoNum type="arabicPeriod"/>
            </a:pPr>
            <a:r>
              <a:rPr lang="en-US" dirty="0" smtClean="0"/>
              <a:t>Cabinet Tower</a:t>
            </a:r>
          </a:p>
          <a:p>
            <a:pPr marL="342900" indent="-342900">
              <a:buAutoNum type="arabicPeriod"/>
            </a:pPr>
            <a:r>
              <a:rPr lang="en-US" dirty="0" smtClean="0"/>
              <a:t>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8060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48000" y="747713"/>
            <a:ext cx="9144000" cy="3762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Questions:-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0075" y="1647825"/>
            <a:ext cx="11591925" cy="25828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1. intel 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gen Core i5 supported Socket?</a:t>
            </a:r>
          </a:p>
          <a:p>
            <a:pPr algn="l"/>
            <a:r>
              <a:rPr lang="en-US" sz="2400" dirty="0"/>
              <a:t>2</a:t>
            </a:r>
            <a:r>
              <a:rPr lang="en-US" sz="2400" dirty="0" smtClean="0"/>
              <a:t>. Which One is latest in RAM segment (DDR4/DDR5/SDRAM)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. Which One is fast (HDD/External HDD/SSD/FLOPPY)</a:t>
            </a:r>
          </a:p>
          <a:p>
            <a:pPr algn="l"/>
            <a:r>
              <a:rPr lang="en-US" sz="2400" dirty="0"/>
              <a:t>4</a:t>
            </a:r>
            <a:r>
              <a:rPr lang="en-US" sz="2400" dirty="0" smtClean="0"/>
              <a:t>. Name the Paste used while installation of Processor?</a:t>
            </a:r>
          </a:p>
          <a:p>
            <a:pPr algn="l"/>
            <a:r>
              <a:rPr lang="en-US" sz="2400" dirty="0"/>
              <a:t>5</a:t>
            </a:r>
            <a:r>
              <a:rPr lang="en-US" sz="2400" dirty="0" smtClean="0"/>
              <a:t>. List all Important things to build a pc ?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5413" y="4765563"/>
            <a:ext cx="686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Solve all question and comment down answers...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94137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Social-Media-Marketing-PowerPoint-Templates</Template>
  <TotalTime>1816</TotalTime>
  <Words>174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Unicode MS</vt:lpstr>
      <vt:lpstr>Bahnschrift SemiCondensed</vt:lpstr>
      <vt:lpstr>Calibri</vt:lpstr>
      <vt:lpstr>Calibri Light</vt:lpstr>
      <vt:lpstr>Cover and End Slide Master</vt:lpstr>
      <vt:lpstr>Contents Slide Master</vt:lpstr>
      <vt:lpstr>Section Break Slide Master</vt:lpstr>
      <vt:lpstr>1_Contents Slide Master</vt:lpstr>
      <vt:lpstr>1_Section Break Slide Master</vt:lpstr>
      <vt:lpstr>Retrospect</vt:lpstr>
      <vt:lpstr>PowerPoint Presentation</vt:lpstr>
      <vt:lpstr>Answers</vt:lpstr>
      <vt:lpstr>Building a PC</vt:lpstr>
      <vt:lpstr>Questions:-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computer???</dc:title>
  <dc:creator>adarshtomar7@outlook.com</dc:creator>
  <cp:lastModifiedBy>Adarsh</cp:lastModifiedBy>
  <cp:revision>233</cp:revision>
  <dcterms:created xsi:type="dcterms:W3CDTF">2020-04-21T14:13:47Z</dcterms:created>
  <dcterms:modified xsi:type="dcterms:W3CDTF">2021-05-15T17:46:28Z</dcterms:modified>
</cp:coreProperties>
</file>