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91" r:id="rId3"/>
    <p:sldMasterId id="2147483708" r:id="rId4"/>
    <p:sldMasterId id="2147483733" r:id="rId5"/>
    <p:sldMasterId id="2147483824" r:id="rId6"/>
  </p:sldMasterIdLst>
  <p:notesMasterIdLst>
    <p:notesMasterId r:id="rId15"/>
  </p:notesMasterIdLst>
  <p:sldIdLst>
    <p:sldId id="269" r:id="rId7"/>
    <p:sldId id="365" r:id="rId8"/>
    <p:sldId id="367" r:id="rId9"/>
    <p:sldId id="368" r:id="rId10"/>
    <p:sldId id="369" r:id="rId11"/>
    <p:sldId id="370" r:id="rId12"/>
    <p:sldId id="371" r:id="rId13"/>
    <p:sldId id="366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2CF35-BBAD-4ECB-A1D3-E78A7694C711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121F7-9FFC-40E4-8A6A-E1752088C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781362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9426597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92476129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101112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03321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4071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974953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6483952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270267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56318888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862879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B4CA-241A-4020-9BDF-FBA982BD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8C225-42AA-487B-982E-C16BC4299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D62-34E2-4BDB-A503-A802D9FF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09E40-890D-45BA-A1EA-CFD02047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E0F7-BAC3-4AD0-96D2-896D288F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0947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68028296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28069357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821394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326881598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2624130154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012684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27265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29101826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9560256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664437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6495-4C92-4B99-ACD9-F0AA4C7A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1A039-8E87-4CB1-88A7-C0DA8FDE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A356-82B3-4168-8747-3A7AF77E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28034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121917" tIns="60958" rIns="121917" bIns="60958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1"/>
          </a:xfrm>
          <a:prstGeom prst="rect">
            <a:avLst/>
          </a:prstGeom>
        </p:spPr>
        <p:txBody>
          <a:bodyPr lIns="121917" tIns="60958" rIns="121917" bIns="60958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419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29548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24506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08270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390659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6283357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84282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0224305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0855506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5005546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502140"/>
      </p:ext>
    </p:extLst>
  </p:cSld>
  <p:clrMapOvr>
    <a:masterClrMapping/>
  </p:clrMapOvr>
  <p:transition spd="slow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078180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16821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32925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58003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710871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186464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5336263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2988900"/>
      </p:ext>
    </p:extLst>
  </p:cSld>
  <p:clrMapOvr>
    <a:masterClrMapping/>
  </p:clrMapOvr>
  <p:transition spd="slow"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51100968"/>
      </p:ext>
    </p:extLst>
  </p:cSld>
  <p:clrMapOvr>
    <a:masterClrMapping/>
  </p:clrMapOvr>
  <p:transition spd="slow"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52737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5941105"/>
      </p:ext>
    </p:extLst>
  </p:cSld>
  <p:clrMapOvr>
    <a:masterClrMapping/>
  </p:clrMapOvr>
  <p:transition spd="slow"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004077"/>
      </p:ext>
    </p:extLst>
  </p:cSld>
  <p:clrMapOvr>
    <a:masterClrMapping/>
  </p:clrMapOvr>
  <p:transition spd="slow"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4539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3672203520"/>
      </p:ext>
    </p:extLst>
  </p:cSld>
  <p:clrMapOvr>
    <a:masterClrMapping/>
  </p:clrMapOvr>
  <p:transition spd="slow"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1498038295"/>
      </p:ext>
    </p:extLst>
  </p:cSld>
  <p:clrMapOvr>
    <a:masterClrMapping/>
  </p:clrMapOvr>
  <p:transition spd="slow"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>
            <a:extLst>
              <a:ext uri="{FF2B5EF4-FFF2-40B4-BE49-F238E27FC236}">
                <a16:creationId xmlns:a16="http://schemas.microsoft.com/office/drawing/2014/main" id="{35068011-3E24-404B-997C-ABD66374BC7E}"/>
              </a:ext>
            </a:extLst>
          </p:cNvPr>
          <p:cNvSpPr/>
          <p:nvPr userDrawn="1"/>
        </p:nvSpPr>
        <p:spPr>
          <a:xfrm>
            <a:off x="5796" y="4873507"/>
            <a:ext cx="12192000" cy="1988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AD1DE5BA-BA06-4EBF-9938-3F11999554D9}"/>
              </a:ext>
            </a:extLst>
          </p:cNvPr>
          <p:cNvSpPr/>
          <p:nvPr userDrawn="1"/>
        </p:nvSpPr>
        <p:spPr>
          <a:xfrm>
            <a:off x="2795451" y="3684257"/>
            <a:ext cx="6773112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F7A08108-4EE6-461B-9FF3-F537D87628DE}"/>
              </a:ext>
            </a:extLst>
          </p:cNvPr>
          <p:cNvSpPr/>
          <p:nvPr userDrawn="1"/>
        </p:nvSpPr>
        <p:spPr>
          <a:xfrm>
            <a:off x="2795452" y="1518828"/>
            <a:ext cx="8674446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70B55793-022B-40B7-AD0E-44BFA6CCA944}"/>
              </a:ext>
            </a:extLst>
          </p:cNvPr>
          <p:cNvSpPr/>
          <p:nvPr userDrawn="1"/>
        </p:nvSpPr>
        <p:spPr>
          <a:xfrm>
            <a:off x="2795452" y="2240638"/>
            <a:ext cx="8040025" cy="612000"/>
          </a:xfrm>
          <a:prstGeom prst="rect">
            <a:avLst/>
          </a:prstGeom>
          <a:solidFill>
            <a:schemeClr val="accent2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AE96286A-6E16-47F3-8E5A-2F3D95830AF1}"/>
              </a:ext>
            </a:extLst>
          </p:cNvPr>
          <p:cNvSpPr/>
          <p:nvPr userDrawn="1"/>
        </p:nvSpPr>
        <p:spPr>
          <a:xfrm>
            <a:off x="2795452" y="2962448"/>
            <a:ext cx="7406569" cy="612000"/>
          </a:xfrm>
          <a:prstGeom prst="rect">
            <a:avLst/>
          </a:prstGeom>
          <a:solidFill>
            <a:schemeClr val="accent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F49343B5-4DD0-4DD6-A724-99AEB3EDFC59}"/>
              </a:ext>
            </a:extLst>
          </p:cNvPr>
          <p:cNvSpPr/>
          <p:nvPr userDrawn="1"/>
        </p:nvSpPr>
        <p:spPr>
          <a:xfrm>
            <a:off x="5796" y="4347"/>
            <a:ext cx="12192000" cy="98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0" y="134928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  <p:sp>
        <p:nvSpPr>
          <p:cNvPr id="19" name="Rounded Rectangle 39">
            <a:extLst>
              <a:ext uri="{FF2B5EF4-FFF2-40B4-BE49-F238E27FC236}">
                <a16:creationId xmlns:a16="http://schemas.microsoft.com/office/drawing/2014/main" id="{8E77609A-C716-4CBD-BEA4-A609FE58474A}"/>
              </a:ext>
            </a:extLst>
          </p:cNvPr>
          <p:cNvSpPr/>
          <p:nvPr userDrawn="1"/>
        </p:nvSpPr>
        <p:spPr>
          <a:xfrm rot="2483232">
            <a:off x="-67621" y="1813625"/>
            <a:ext cx="4223096" cy="5102585"/>
          </a:xfrm>
          <a:custGeom>
            <a:avLst/>
            <a:gdLst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11097 w 2194524"/>
              <a:gd name="connsiteY3" fmla="*/ 753742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75818 w 2194524"/>
              <a:gd name="connsiteY5" fmla="*/ 1808656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94524"/>
              <a:gd name="connsiteY0" fmla="*/ 41365 h 3010473"/>
              <a:gd name="connsiteX1" fmla="*/ 769866 w 2194524"/>
              <a:gd name="connsiteY1" fmla="*/ 0 h 3010473"/>
              <a:gd name="connsiteX2" fmla="*/ 911097 w 2194524"/>
              <a:gd name="connsiteY2" fmla="*/ 141231 h 3010473"/>
              <a:gd name="connsiteX3" fmla="*/ 960469 w 2194524"/>
              <a:gd name="connsiteY3" fmla="*/ 784060 h 3010473"/>
              <a:gd name="connsiteX4" fmla="*/ 1594794 w 2194524"/>
              <a:gd name="connsiteY4" fmla="*/ 789196 h 3010473"/>
              <a:gd name="connsiteX5" fmla="*/ 1848308 w 2194524"/>
              <a:gd name="connsiteY5" fmla="*/ 1898342 h 3010473"/>
              <a:gd name="connsiteX6" fmla="*/ 2194524 w 2194524"/>
              <a:gd name="connsiteY6" fmla="*/ 2178856 h 3010473"/>
              <a:gd name="connsiteX7" fmla="*/ 1488044 w 2194524"/>
              <a:gd name="connsiteY7" fmla="*/ 3010473 h 3010473"/>
              <a:gd name="connsiteX8" fmla="*/ 1136947 w 2194524"/>
              <a:gd name="connsiteY8" fmla="*/ 2468062 h 3010473"/>
              <a:gd name="connsiteX9" fmla="*/ 519460 w 2194524"/>
              <a:gd name="connsiteY9" fmla="*/ 2013663 h 3010473"/>
              <a:gd name="connsiteX10" fmla="*/ 0 w 2194524"/>
              <a:gd name="connsiteY10" fmla="*/ 1326467 h 3010473"/>
              <a:gd name="connsiteX11" fmla="*/ 628635 w 2194524"/>
              <a:gd name="connsiteY11" fmla="*/ 1589678 h 3010473"/>
              <a:gd name="connsiteX12" fmla="*/ 628635 w 2194524"/>
              <a:gd name="connsiteY12" fmla="*/ 141231 h 3010473"/>
              <a:gd name="connsiteX13" fmla="*/ 670001 w 2194524"/>
              <a:gd name="connsiteY13" fmla="*/ 41365 h 3010473"/>
              <a:gd name="connsiteX0" fmla="*/ 670001 w 2145453"/>
              <a:gd name="connsiteY0" fmla="*/ 41365 h 3010473"/>
              <a:gd name="connsiteX1" fmla="*/ 769866 w 2145453"/>
              <a:gd name="connsiteY1" fmla="*/ 0 h 3010473"/>
              <a:gd name="connsiteX2" fmla="*/ 911097 w 2145453"/>
              <a:gd name="connsiteY2" fmla="*/ 141231 h 3010473"/>
              <a:gd name="connsiteX3" fmla="*/ 960469 w 2145453"/>
              <a:gd name="connsiteY3" fmla="*/ 784060 h 3010473"/>
              <a:gd name="connsiteX4" fmla="*/ 1594794 w 2145453"/>
              <a:gd name="connsiteY4" fmla="*/ 789196 h 3010473"/>
              <a:gd name="connsiteX5" fmla="*/ 1848308 w 2145453"/>
              <a:gd name="connsiteY5" fmla="*/ 1898342 h 3010473"/>
              <a:gd name="connsiteX6" fmla="*/ 2145453 w 2145453"/>
              <a:gd name="connsiteY6" fmla="*/ 2249789 h 3010473"/>
              <a:gd name="connsiteX7" fmla="*/ 1488044 w 2145453"/>
              <a:gd name="connsiteY7" fmla="*/ 3010473 h 3010473"/>
              <a:gd name="connsiteX8" fmla="*/ 1136947 w 2145453"/>
              <a:gd name="connsiteY8" fmla="*/ 2468062 h 3010473"/>
              <a:gd name="connsiteX9" fmla="*/ 519460 w 2145453"/>
              <a:gd name="connsiteY9" fmla="*/ 2013663 h 3010473"/>
              <a:gd name="connsiteX10" fmla="*/ 0 w 2145453"/>
              <a:gd name="connsiteY10" fmla="*/ 1326467 h 3010473"/>
              <a:gd name="connsiteX11" fmla="*/ 628635 w 2145453"/>
              <a:gd name="connsiteY11" fmla="*/ 1589678 h 3010473"/>
              <a:gd name="connsiteX12" fmla="*/ 628635 w 2145453"/>
              <a:gd name="connsiteY12" fmla="*/ 141231 h 3010473"/>
              <a:gd name="connsiteX13" fmla="*/ 670001 w 2145453"/>
              <a:gd name="connsiteY13" fmla="*/ 41365 h 3010473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19460 w 2145453"/>
              <a:gd name="connsiteY9" fmla="*/ 2013663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28635 w 2145453"/>
              <a:gd name="connsiteY11" fmla="*/ 1589678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60469 w 2145453"/>
              <a:gd name="connsiteY3" fmla="*/ 784060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94794 w 2145453"/>
              <a:gd name="connsiteY4" fmla="*/ 789196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679880 w 2145453"/>
              <a:gd name="connsiteY11" fmla="*/ 1646872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670001 w 2145453"/>
              <a:gd name="connsiteY0" fmla="*/ 41365 h 2912664"/>
              <a:gd name="connsiteX1" fmla="*/ 769866 w 2145453"/>
              <a:gd name="connsiteY1" fmla="*/ 0 h 2912664"/>
              <a:gd name="connsiteX2" fmla="*/ 911097 w 2145453"/>
              <a:gd name="connsiteY2" fmla="*/ 141231 h 2912664"/>
              <a:gd name="connsiteX3" fmla="*/ 979523 w 2145453"/>
              <a:gd name="connsiteY3" fmla="*/ 863751 h 2912664"/>
              <a:gd name="connsiteX4" fmla="*/ 1578849 w 2145453"/>
              <a:gd name="connsiteY4" fmla="*/ 851069 h 2912664"/>
              <a:gd name="connsiteX5" fmla="*/ 1848308 w 2145453"/>
              <a:gd name="connsiteY5" fmla="*/ 1898342 h 2912664"/>
              <a:gd name="connsiteX6" fmla="*/ 2145453 w 2145453"/>
              <a:gd name="connsiteY6" fmla="*/ 2249789 h 2912664"/>
              <a:gd name="connsiteX7" fmla="*/ 1535243 w 2145453"/>
              <a:gd name="connsiteY7" fmla="*/ 2912664 h 2912664"/>
              <a:gd name="connsiteX8" fmla="*/ 1136947 w 2145453"/>
              <a:gd name="connsiteY8" fmla="*/ 2468062 h 2912664"/>
              <a:gd name="connsiteX9" fmla="*/ 530391 w 2145453"/>
              <a:gd name="connsiteY9" fmla="*/ 2073665 h 2912664"/>
              <a:gd name="connsiteX10" fmla="*/ 0 w 2145453"/>
              <a:gd name="connsiteY10" fmla="*/ 1326467 h 2912664"/>
              <a:gd name="connsiteX11" fmla="*/ 710556 w 2145453"/>
              <a:gd name="connsiteY11" fmla="*/ 1634217 h 2912664"/>
              <a:gd name="connsiteX12" fmla="*/ 628635 w 2145453"/>
              <a:gd name="connsiteY12" fmla="*/ 141231 h 2912664"/>
              <a:gd name="connsiteX13" fmla="*/ 670001 w 2145453"/>
              <a:gd name="connsiteY13" fmla="*/ 41365 h 2912664"/>
              <a:gd name="connsiteX0" fmla="*/ 733305 w 2208757"/>
              <a:gd name="connsiteY0" fmla="*/ 41365 h 2912664"/>
              <a:gd name="connsiteX1" fmla="*/ 833170 w 2208757"/>
              <a:gd name="connsiteY1" fmla="*/ 0 h 2912664"/>
              <a:gd name="connsiteX2" fmla="*/ 974401 w 2208757"/>
              <a:gd name="connsiteY2" fmla="*/ 141231 h 2912664"/>
              <a:gd name="connsiteX3" fmla="*/ 1042827 w 2208757"/>
              <a:gd name="connsiteY3" fmla="*/ 863751 h 2912664"/>
              <a:gd name="connsiteX4" fmla="*/ 1642153 w 2208757"/>
              <a:gd name="connsiteY4" fmla="*/ 851069 h 2912664"/>
              <a:gd name="connsiteX5" fmla="*/ 1911612 w 2208757"/>
              <a:gd name="connsiteY5" fmla="*/ 1898342 h 2912664"/>
              <a:gd name="connsiteX6" fmla="*/ 2208757 w 2208757"/>
              <a:gd name="connsiteY6" fmla="*/ 2249789 h 2912664"/>
              <a:gd name="connsiteX7" fmla="*/ 1598547 w 2208757"/>
              <a:gd name="connsiteY7" fmla="*/ 2912664 h 2912664"/>
              <a:gd name="connsiteX8" fmla="*/ 1200251 w 2208757"/>
              <a:gd name="connsiteY8" fmla="*/ 2468062 h 2912664"/>
              <a:gd name="connsiteX9" fmla="*/ 593695 w 2208757"/>
              <a:gd name="connsiteY9" fmla="*/ 2073665 h 2912664"/>
              <a:gd name="connsiteX10" fmla="*/ 0 w 2208757"/>
              <a:gd name="connsiteY10" fmla="*/ 1399250 h 2912664"/>
              <a:gd name="connsiteX11" fmla="*/ 773860 w 2208757"/>
              <a:gd name="connsiteY11" fmla="*/ 1634217 h 2912664"/>
              <a:gd name="connsiteX12" fmla="*/ 691939 w 2208757"/>
              <a:gd name="connsiteY12" fmla="*/ 141231 h 2912664"/>
              <a:gd name="connsiteX13" fmla="*/ 733305 w 2208757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2912664"/>
              <a:gd name="connsiteX1" fmla="*/ 886969 w 2262556"/>
              <a:gd name="connsiteY1" fmla="*/ 0 h 2912664"/>
              <a:gd name="connsiteX2" fmla="*/ 1028200 w 2262556"/>
              <a:gd name="connsiteY2" fmla="*/ 141231 h 2912664"/>
              <a:gd name="connsiteX3" fmla="*/ 1096626 w 2262556"/>
              <a:gd name="connsiteY3" fmla="*/ 863751 h 2912664"/>
              <a:gd name="connsiteX4" fmla="*/ 1695952 w 2262556"/>
              <a:gd name="connsiteY4" fmla="*/ 851069 h 2912664"/>
              <a:gd name="connsiteX5" fmla="*/ 1965411 w 2262556"/>
              <a:gd name="connsiteY5" fmla="*/ 1898342 h 2912664"/>
              <a:gd name="connsiteX6" fmla="*/ 2262556 w 2262556"/>
              <a:gd name="connsiteY6" fmla="*/ 2249789 h 2912664"/>
              <a:gd name="connsiteX7" fmla="*/ 1652346 w 2262556"/>
              <a:gd name="connsiteY7" fmla="*/ 2912664 h 2912664"/>
              <a:gd name="connsiteX8" fmla="*/ 1254050 w 2262556"/>
              <a:gd name="connsiteY8" fmla="*/ 2468062 h 2912664"/>
              <a:gd name="connsiteX9" fmla="*/ 647494 w 2262556"/>
              <a:gd name="connsiteY9" fmla="*/ 2073665 h 2912664"/>
              <a:gd name="connsiteX10" fmla="*/ 0 w 2262556"/>
              <a:gd name="connsiteY10" fmla="*/ 1381959 h 2912664"/>
              <a:gd name="connsiteX11" fmla="*/ 827659 w 2262556"/>
              <a:gd name="connsiteY11" fmla="*/ 1634217 h 2912664"/>
              <a:gd name="connsiteX12" fmla="*/ 745738 w 2262556"/>
              <a:gd name="connsiteY12" fmla="*/ 141231 h 2912664"/>
              <a:gd name="connsiteX13" fmla="*/ 787104 w 2262556"/>
              <a:gd name="connsiteY13" fmla="*/ 41365 h 2912664"/>
              <a:gd name="connsiteX0" fmla="*/ 787104 w 2262556"/>
              <a:gd name="connsiteY0" fmla="*/ 41365 h 3204020"/>
              <a:gd name="connsiteX1" fmla="*/ 886969 w 2262556"/>
              <a:gd name="connsiteY1" fmla="*/ 0 h 3204020"/>
              <a:gd name="connsiteX2" fmla="*/ 1028200 w 2262556"/>
              <a:gd name="connsiteY2" fmla="*/ 141231 h 3204020"/>
              <a:gd name="connsiteX3" fmla="*/ 1096626 w 2262556"/>
              <a:gd name="connsiteY3" fmla="*/ 863751 h 3204020"/>
              <a:gd name="connsiteX4" fmla="*/ 1695952 w 2262556"/>
              <a:gd name="connsiteY4" fmla="*/ 851069 h 3204020"/>
              <a:gd name="connsiteX5" fmla="*/ 1965411 w 2262556"/>
              <a:gd name="connsiteY5" fmla="*/ 1898342 h 3204020"/>
              <a:gd name="connsiteX6" fmla="*/ 2262556 w 2262556"/>
              <a:gd name="connsiteY6" fmla="*/ 2249789 h 3204020"/>
              <a:gd name="connsiteX7" fmla="*/ 1875442 w 2262556"/>
              <a:gd name="connsiteY7" fmla="*/ 3204020 h 3204020"/>
              <a:gd name="connsiteX8" fmla="*/ 1254050 w 2262556"/>
              <a:gd name="connsiteY8" fmla="*/ 2468062 h 3204020"/>
              <a:gd name="connsiteX9" fmla="*/ 647494 w 2262556"/>
              <a:gd name="connsiteY9" fmla="*/ 2073665 h 3204020"/>
              <a:gd name="connsiteX10" fmla="*/ 0 w 2262556"/>
              <a:gd name="connsiteY10" fmla="*/ 1381959 h 3204020"/>
              <a:gd name="connsiteX11" fmla="*/ 827659 w 2262556"/>
              <a:gd name="connsiteY11" fmla="*/ 1634217 h 3204020"/>
              <a:gd name="connsiteX12" fmla="*/ 745738 w 2262556"/>
              <a:gd name="connsiteY12" fmla="*/ 141231 h 3204020"/>
              <a:gd name="connsiteX13" fmla="*/ 787104 w 2262556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16797"/>
              <a:gd name="connsiteY0" fmla="*/ 41365 h 3204020"/>
              <a:gd name="connsiteX1" fmla="*/ 886969 w 2616797"/>
              <a:gd name="connsiteY1" fmla="*/ 0 h 3204020"/>
              <a:gd name="connsiteX2" fmla="*/ 1028200 w 2616797"/>
              <a:gd name="connsiteY2" fmla="*/ 141231 h 3204020"/>
              <a:gd name="connsiteX3" fmla="*/ 1096626 w 2616797"/>
              <a:gd name="connsiteY3" fmla="*/ 863751 h 3204020"/>
              <a:gd name="connsiteX4" fmla="*/ 1695952 w 2616797"/>
              <a:gd name="connsiteY4" fmla="*/ 851069 h 3204020"/>
              <a:gd name="connsiteX5" fmla="*/ 1965411 w 2616797"/>
              <a:gd name="connsiteY5" fmla="*/ 1898342 h 3204020"/>
              <a:gd name="connsiteX6" fmla="*/ 2616797 w 2616797"/>
              <a:gd name="connsiteY6" fmla="*/ 2518120 h 3204020"/>
              <a:gd name="connsiteX7" fmla="*/ 1875442 w 2616797"/>
              <a:gd name="connsiteY7" fmla="*/ 3204020 h 3204020"/>
              <a:gd name="connsiteX8" fmla="*/ 1254050 w 2616797"/>
              <a:gd name="connsiteY8" fmla="*/ 2468062 h 3204020"/>
              <a:gd name="connsiteX9" fmla="*/ 647494 w 2616797"/>
              <a:gd name="connsiteY9" fmla="*/ 2073665 h 3204020"/>
              <a:gd name="connsiteX10" fmla="*/ 0 w 2616797"/>
              <a:gd name="connsiteY10" fmla="*/ 1381959 h 3204020"/>
              <a:gd name="connsiteX11" fmla="*/ 827659 w 2616797"/>
              <a:gd name="connsiteY11" fmla="*/ 1634217 h 3204020"/>
              <a:gd name="connsiteX12" fmla="*/ 745738 w 2616797"/>
              <a:gd name="connsiteY12" fmla="*/ 141231 h 3204020"/>
              <a:gd name="connsiteX13" fmla="*/ 787104 w 2616797"/>
              <a:gd name="connsiteY13" fmla="*/ 41365 h 3204020"/>
              <a:gd name="connsiteX0" fmla="*/ 787104 w 2635848"/>
              <a:gd name="connsiteY0" fmla="*/ 41365 h 3204020"/>
              <a:gd name="connsiteX1" fmla="*/ 886969 w 2635848"/>
              <a:gd name="connsiteY1" fmla="*/ 0 h 3204020"/>
              <a:gd name="connsiteX2" fmla="*/ 1028200 w 2635848"/>
              <a:gd name="connsiteY2" fmla="*/ 141231 h 3204020"/>
              <a:gd name="connsiteX3" fmla="*/ 1096626 w 2635848"/>
              <a:gd name="connsiteY3" fmla="*/ 863751 h 3204020"/>
              <a:gd name="connsiteX4" fmla="*/ 1695952 w 2635848"/>
              <a:gd name="connsiteY4" fmla="*/ 851069 h 3204020"/>
              <a:gd name="connsiteX5" fmla="*/ 1965411 w 2635848"/>
              <a:gd name="connsiteY5" fmla="*/ 1898342 h 3204020"/>
              <a:gd name="connsiteX6" fmla="*/ 2635848 w 2635848"/>
              <a:gd name="connsiteY6" fmla="*/ 2523197 h 3204020"/>
              <a:gd name="connsiteX7" fmla="*/ 1875442 w 2635848"/>
              <a:gd name="connsiteY7" fmla="*/ 3204020 h 3204020"/>
              <a:gd name="connsiteX8" fmla="*/ 1254050 w 2635848"/>
              <a:gd name="connsiteY8" fmla="*/ 2468062 h 3204020"/>
              <a:gd name="connsiteX9" fmla="*/ 647494 w 2635848"/>
              <a:gd name="connsiteY9" fmla="*/ 2073665 h 3204020"/>
              <a:gd name="connsiteX10" fmla="*/ 0 w 2635848"/>
              <a:gd name="connsiteY10" fmla="*/ 1381959 h 3204020"/>
              <a:gd name="connsiteX11" fmla="*/ 827659 w 2635848"/>
              <a:gd name="connsiteY11" fmla="*/ 1634217 h 3204020"/>
              <a:gd name="connsiteX12" fmla="*/ 745738 w 2635848"/>
              <a:gd name="connsiteY12" fmla="*/ 141231 h 3204020"/>
              <a:gd name="connsiteX13" fmla="*/ 787104 w 2635848"/>
              <a:gd name="connsiteY13" fmla="*/ 41365 h 3204020"/>
              <a:gd name="connsiteX0" fmla="*/ 787104 w 2651771"/>
              <a:gd name="connsiteY0" fmla="*/ 41365 h 3204020"/>
              <a:gd name="connsiteX1" fmla="*/ 886969 w 2651771"/>
              <a:gd name="connsiteY1" fmla="*/ 0 h 3204020"/>
              <a:gd name="connsiteX2" fmla="*/ 1028200 w 2651771"/>
              <a:gd name="connsiteY2" fmla="*/ 141231 h 3204020"/>
              <a:gd name="connsiteX3" fmla="*/ 1096626 w 2651771"/>
              <a:gd name="connsiteY3" fmla="*/ 863751 h 3204020"/>
              <a:gd name="connsiteX4" fmla="*/ 1695952 w 2651771"/>
              <a:gd name="connsiteY4" fmla="*/ 851069 h 3204020"/>
              <a:gd name="connsiteX5" fmla="*/ 1965411 w 2651771"/>
              <a:gd name="connsiteY5" fmla="*/ 1898342 h 3204020"/>
              <a:gd name="connsiteX6" fmla="*/ 2651771 w 2651771"/>
              <a:gd name="connsiteY6" fmla="*/ 2516454 h 3204020"/>
              <a:gd name="connsiteX7" fmla="*/ 1875442 w 2651771"/>
              <a:gd name="connsiteY7" fmla="*/ 3204020 h 3204020"/>
              <a:gd name="connsiteX8" fmla="*/ 1254050 w 2651771"/>
              <a:gd name="connsiteY8" fmla="*/ 2468062 h 3204020"/>
              <a:gd name="connsiteX9" fmla="*/ 647494 w 2651771"/>
              <a:gd name="connsiteY9" fmla="*/ 2073665 h 3204020"/>
              <a:gd name="connsiteX10" fmla="*/ 0 w 2651771"/>
              <a:gd name="connsiteY10" fmla="*/ 1381959 h 3204020"/>
              <a:gd name="connsiteX11" fmla="*/ 827659 w 2651771"/>
              <a:gd name="connsiteY11" fmla="*/ 1634217 h 3204020"/>
              <a:gd name="connsiteX12" fmla="*/ 745738 w 2651771"/>
              <a:gd name="connsiteY12" fmla="*/ 141231 h 3204020"/>
              <a:gd name="connsiteX13" fmla="*/ 787104 w 2651771"/>
              <a:gd name="connsiteY13" fmla="*/ 41365 h 32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51771" h="3204020">
                <a:moveTo>
                  <a:pt x="787104" y="41365"/>
                </a:moveTo>
                <a:cubicBezTo>
                  <a:pt x="812661" y="15808"/>
                  <a:pt x="847969" y="0"/>
                  <a:pt x="886969" y="0"/>
                </a:cubicBezTo>
                <a:cubicBezTo>
                  <a:pt x="964969" y="0"/>
                  <a:pt x="1028200" y="63231"/>
                  <a:pt x="1028200" y="141231"/>
                </a:cubicBezTo>
                <a:lnTo>
                  <a:pt x="1096626" y="863751"/>
                </a:lnTo>
                <a:cubicBezTo>
                  <a:pt x="1324950" y="817026"/>
                  <a:pt x="1594219" y="679679"/>
                  <a:pt x="1695952" y="851069"/>
                </a:cubicBezTo>
                <a:cubicBezTo>
                  <a:pt x="1896857" y="1284096"/>
                  <a:pt x="2012961" y="1443677"/>
                  <a:pt x="1965411" y="1898342"/>
                </a:cubicBezTo>
                <a:cubicBezTo>
                  <a:pt x="2062863" y="2027881"/>
                  <a:pt x="2521735" y="2407218"/>
                  <a:pt x="2651771" y="2516454"/>
                </a:cubicBezTo>
                <a:lnTo>
                  <a:pt x="1875442" y="3204020"/>
                </a:lnTo>
                <a:lnTo>
                  <a:pt x="1254050" y="2468062"/>
                </a:lnTo>
                <a:cubicBezTo>
                  <a:pt x="1117281" y="2338792"/>
                  <a:pt x="856388" y="2269133"/>
                  <a:pt x="647494" y="2073665"/>
                </a:cubicBezTo>
                <a:cubicBezTo>
                  <a:pt x="560013" y="2007911"/>
                  <a:pt x="439289" y="1645529"/>
                  <a:pt x="0" y="1381959"/>
                </a:cubicBezTo>
                <a:cubicBezTo>
                  <a:pt x="137000" y="1119373"/>
                  <a:pt x="679491" y="1549956"/>
                  <a:pt x="827659" y="1634217"/>
                </a:cubicBezTo>
                <a:lnTo>
                  <a:pt x="745738" y="141231"/>
                </a:lnTo>
                <a:cubicBezTo>
                  <a:pt x="745738" y="102231"/>
                  <a:pt x="761546" y="66923"/>
                  <a:pt x="787104" y="4136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2" name="Group 25">
            <a:extLst>
              <a:ext uri="{FF2B5EF4-FFF2-40B4-BE49-F238E27FC236}">
                <a16:creationId xmlns:a16="http://schemas.microsoft.com/office/drawing/2014/main" id="{C3C36A55-5CA9-4DE6-9CF6-5BCA648BB917}"/>
              </a:ext>
            </a:extLst>
          </p:cNvPr>
          <p:cNvGrpSpPr/>
          <p:nvPr userDrawn="1"/>
        </p:nvGrpSpPr>
        <p:grpSpPr>
          <a:xfrm rot="20722853">
            <a:off x="1182415" y="1329448"/>
            <a:ext cx="1957012" cy="3534846"/>
            <a:chOff x="445712" y="1449040"/>
            <a:chExt cx="2113018" cy="3924176"/>
          </a:xfrm>
        </p:grpSpPr>
        <p:sp>
          <p:nvSpPr>
            <p:cNvPr id="22" name="Rounded Rectangle 17">
              <a:extLst>
                <a:ext uri="{FF2B5EF4-FFF2-40B4-BE49-F238E27FC236}">
                  <a16:creationId xmlns:a16="http://schemas.microsoft.com/office/drawing/2014/main" id="{E1E721D1-1CB8-4236-BB6B-28EEE4CFD708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6A5115FB-497D-4B6A-98E3-9881A4521F6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AFC36484-4A34-49A7-8E44-698758E5D86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5" name="Oval 22">
                <a:extLst>
                  <a:ext uri="{FF2B5EF4-FFF2-40B4-BE49-F238E27FC236}">
                    <a16:creationId xmlns:a16="http://schemas.microsoft.com/office/drawing/2014/main" id="{E2DA39FA-6830-4BE3-94A6-ED9AE21647B0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6" name="Rounded Rectangle 23">
                <a:extLst>
                  <a:ext uri="{FF2B5EF4-FFF2-40B4-BE49-F238E27FC236}">
                    <a16:creationId xmlns:a16="http://schemas.microsoft.com/office/drawing/2014/main" id="{DAA36B1E-0B62-4DE0-83A5-12E8EBB4F86D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80C7545-90AC-4A60-96DA-F91A324F4C1A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 rot="20700000">
            <a:off x="1270587" y="1627803"/>
            <a:ext cx="1786145" cy="29000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482516"/>
      </p:ext>
    </p:extLst>
  </p:cSld>
  <p:clrMapOvr>
    <a:masterClrMapping/>
  </p:clrMapOvr>
  <p:transition spd="slow"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&amp;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3570514"/>
          </a:xfrm>
          <a:prstGeom prst="rect">
            <a:avLst/>
          </a:pr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54000" contrast="-40000"/>
                      </a14:imgEffect>
                    </a14:imgLayer>
                  </a14:imgProps>
                </a:ext>
              </a:extLst>
            </a:blip>
            <a:srcRect/>
            <a:stretch>
              <a:fillRect l="-14642" t="-15495" r="-1701" b="-5918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14" name="Group 25">
            <a:extLst>
              <a:ext uri="{FF2B5EF4-FFF2-40B4-BE49-F238E27FC236}">
                <a16:creationId xmlns:a16="http://schemas.microsoft.com/office/drawing/2014/main" id="{E9330B01-579F-424F-88B4-442B27C3FD1F}"/>
              </a:ext>
            </a:extLst>
          </p:cNvPr>
          <p:cNvGrpSpPr/>
          <p:nvPr userDrawn="1"/>
        </p:nvGrpSpPr>
        <p:grpSpPr>
          <a:xfrm>
            <a:off x="772508" y="1381362"/>
            <a:ext cx="2363006" cy="4388439"/>
            <a:chOff x="445712" y="1449040"/>
            <a:chExt cx="2113018" cy="3924176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DF5309E7-5C45-46FB-8D51-A79BC8804523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E17A469B-E2D7-46B6-963B-D630BC1E380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27" name="Group 24">
              <a:extLst>
                <a:ext uri="{FF2B5EF4-FFF2-40B4-BE49-F238E27FC236}">
                  <a16:creationId xmlns:a16="http://schemas.microsoft.com/office/drawing/2014/main" id="{13ED4751-67E3-44E4-99EF-78A49BB4607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8" name="Oval 22">
                <a:extLst>
                  <a:ext uri="{FF2B5EF4-FFF2-40B4-BE49-F238E27FC236}">
                    <a16:creationId xmlns:a16="http://schemas.microsoft.com/office/drawing/2014/main" id="{884763FA-F364-4A38-A2F7-1FDAC986ADF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9" name="Rounded Rectangle 23">
                <a:extLst>
                  <a:ext uri="{FF2B5EF4-FFF2-40B4-BE49-F238E27FC236}">
                    <a16:creationId xmlns:a16="http://schemas.microsoft.com/office/drawing/2014/main" id="{A03A78DF-3C97-40F0-8EAF-1ED4E050ACA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C2375C0B-9A4C-42FF-991E-CA66F2BCF7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0616" y="1740800"/>
            <a:ext cx="2025659" cy="351114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8094980"/>
      </p:ext>
    </p:extLst>
  </p:cSld>
  <p:clrMapOvr>
    <a:masterClrMapping/>
  </p:clrMapOvr>
  <p:transition spd="slow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그림 개체 틀 61">
            <a:extLst>
              <a:ext uri="{FF2B5EF4-FFF2-40B4-BE49-F238E27FC236}">
                <a16:creationId xmlns:a16="http://schemas.microsoft.com/office/drawing/2014/main" id="{772C6E91-257C-4021-A28B-037BCE470BA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05954" y="982983"/>
            <a:ext cx="5161209" cy="4892039"/>
          </a:xfrm>
          <a:custGeom>
            <a:avLst/>
            <a:gdLst>
              <a:gd name="connsiteX0" fmla="*/ 2101392 w 5161209"/>
              <a:gd name="connsiteY0" fmla="*/ 4079246 h 4892039"/>
              <a:gd name="connsiteX1" fmla="*/ 2054783 w 5161209"/>
              <a:gd name="connsiteY1" fmla="*/ 4533672 h 4892039"/>
              <a:gd name="connsiteX2" fmla="*/ 2469834 w 5161209"/>
              <a:gd name="connsiteY2" fmla="*/ 4346639 h 4892039"/>
              <a:gd name="connsiteX3" fmla="*/ 1648092 w 5161209"/>
              <a:gd name="connsiteY3" fmla="*/ 3634476 h 4892039"/>
              <a:gd name="connsiteX4" fmla="*/ 1752285 w 5161209"/>
              <a:gd name="connsiteY4" fmla="*/ 4079244 h 4892039"/>
              <a:gd name="connsiteX5" fmla="*/ 2083610 w 5161209"/>
              <a:gd name="connsiteY5" fmla="*/ 3767038 h 4892039"/>
              <a:gd name="connsiteX6" fmla="*/ 668202 w 5161209"/>
              <a:gd name="connsiteY6" fmla="*/ 3334067 h 4892039"/>
              <a:gd name="connsiteX7" fmla="*/ 1187244 w 5161209"/>
              <a:gd name="connsiteY7" fmla="*/ 3546042 h 4892039"/>
              <a:gd name="connsiteX8" fmla="*/ 744985 w 5161209"/>
              <a:gd name="connsiteY8" fmla="*/ 3887505 h 4892039"/>
              <a:gd name="connsiteX9" fmla="*/ 1544679 w 5161209"/>
              <a:gd name="connsiteY9" fmla="*/ 3320270 h 4892039"/>
              <a:gd name="connsiteX10" fmla="*/ 1544678 w 5161209"/>
              <a:gd name="connsiteY10" fmla="*/ 3453209 h 4892039"/>
              <a:gd name="connsiteX11" fmla="*/ 1659281 w 5161209"/>
              <a:gd name="connsiteY11" fmla="*/ 3386739 h 4892039"/>
              <a:gd name="connsiteX12" fmla="*/ 1544679 w 5161209"/>
              <a:gd name="connsiteY12" fmla="*/ 2988348 h 4892039"/>
              <a:gd name="connsiteX13" fmla="*/ 1544678 w 5161209"/>
              <a:gd name="connsiteY13" fmla="*/ 3194321 h 4892039"/>
              <a:gd name="connsiteX14" fmla="*/ 1368627 w 5161209"/>
              <a:gd name="connsiteY14" fmla="*/ 3116711 h 4892039"/>
              <a:gd name="connsiteX15" fmla="*/ 643385 w 5161209"/>
              <a:gd name="connsiteY15" fmla="*/ 2721438 h 4892039"/>
              <a:gd name="connsiteX16" fmla="*/ 1098382 w 5161209"/>
              <a:gd name="connsiteY16" fmla="*/ 3045733 h 4892039"/>
              <a:gd name="connsiteX17" fmla="*/ 590960 w 5161209"/>
              <a:gd name="connsiteY17" fmla="*/ 3279640 h 4892039"/>
              <a:gd name="connsiteX18" fmla="*/ 634134 w 5161209"/>
              <a:gd name="connsiteY18" fmla="*/ 2539413 h 4892039"/>
              <a:gd name="connsiteX19" fmla="*/ 391358 w 5161209"/>
              <a:gd name="connsiteY19" fmla="*/ 3131093 h 4892039"/>
              <a:gd name="connsiteX20" fmla="*/ 0 w 5161209"/>
              <a:gd name="connsiteY20" fmla="*/ 2622486 h 4892039"/>
              <a:gd name="connsiteX21" fmla="*/ 1544678 w 5161209"/>
              <a:gd name="connsiteY21" fmla="*/ 2447807 h 4892039"/>
              <a:gd name="connsiteX22" fmla="*/ 1544679 w 5161209"/>
              <a:gd name="connsiteY22" fmla="*/ 2683996 h 4892039"/>
              <a:gd name="connsiteX23" fmla="*/ 1681668 w 5161209"/>
              <a:gd name="connsiteY23" fmla="*/ 2447807 h 4892039"/>
              <a:gd name="connsiteX24" fmla="*/ 385277 w 5161209"/>
              <a:gd name="connsiteY24" fmla="*/ 2054005 h 4892039"/>
              <a:gd name="connsiteX25" fmla="*/ 842087 w 5161209"/>
              <a:gd name="connsiteY25" fmla="*/ 2054005 h 4892039"/>
              <a:gd name="connsiteX26" fmla="*/ 613682 w 5161209"/>
              <a:gd name="connsiteY26" fmla="*/ 2447807 h 4892039"/>
              <a:gd name="connsiteX27" fmla="*/ 1636533 w 5161209"/>
              <a:gd name="connsiteY27" fmla="*/ 1826276 h 4892039"/>
              <a:gd name="connsiteX28" fmla="*/ 1589924 w 5161209"/>
              <a:gd name="connsiteY28" fmla="*/ 2280702 h 4892039"/>
              <a:gd name="connsiteX29" fmla="*/ 2004976 w 5161209"/>
              <a:gd name="connsiteY29" fmla="*/ 2093669 h 4892039"/>
              <a:gd name="connsiteX30" fmla="*/ 1348299 w 5161209"/>
              <a:gd name="connsiteY30" fmla="*/ 1757709 h 4892039"/>
              <a:gd name="connsiteX31" fmla="*/ 1406536 w 5161209"/>
              <a:gd name="connsiteY31" fmla="*/ 2313405 h 4892039"/>
              <a:gd name="connsiteX32" fmla="*/ 895272 w 5161209"/>
              <a:gd name="connsiteY32" fmla="*/ 2088020 h 4892039"/>
              <a:gd name="connsiteX33" fmla="*/ 689469 w 5161209"/>
              <a:gd name="connsiteY33" fmla="*/ 1461813 h 4892039"/>
              <a:gd name="connsiteX34" fmla="*/ 1057911 w 5161209"/>
              <a:gd name="connsiteY34" fmla="*/ 1729206 h 4892039"/>
              <a:gd name="connsiteX35" fmla="*/ 642860 w 5161209"/>
              <a:gd name="connsiteY35" fmla="*/ 1916239 h 4892039"/>
              <a:gd name="connsiteX36" fmla="*/ 190761 w 5161209"/>
              <a:gd name="connsiteY36" fmla="*/ 962010 h 4892039"/>
              <a:gd name="connsiteX37" fmla="*/ 743993 w 5161209"/>
              <a:gd name="connsiteY37" fmla="*/ 1282885 h 4892039"/>
              <a:gd name="connsiteX38" fmla="*/ 190761 w 5161209"/>
              <a:gd name="connsiteY38" fmla="*/ 1603759 h 4892039"/>
              <a:gd name="connsiteX39" fmla="*/ 605460 w 5161209"/>
              <a:gd name="connsiteY39" fmla="*/ 759302 h 4892039"/>
              <a:gd name="connsiteX40" fmla="*/ 886393 w 5161209"/>
              <a:gd name="connsiteY40" fmla="*/ 963186 h 4892039"/>
              <a:gd name="connsiteX41" fmla="*/ 569921 w 5161209"/>
              <a:gd name="connsiteY41" fmla="*/ 1105796 h 4892039"/>
              <a:gd name="connsiteX42" fmla="*/ 1544679 w 5161209"/>
              <a:gd name="connsiteY42" fmla="*/ 582431 h 4892039"/>
              <a:gd name="connsiteX43" fmla="*/ 1544679 w 5161209"/>
              <a:gd name="connsiteY43" fmla="*/ 862757 h 4892039"/>
              <a:gd name="connsiteX44" fmla="*/ 1786340 w 5161209"/>
              <a:gd name="connsiteY44" fmla="*/ 722595 h 4892039"/>
              <a:gd name="connsiteX45" fmla="*/ 1544677 w 5161209"/>
              <a:gd name="connsiteY45" fmla="*/ 0 h 4892039"/>
              <a:gd name="connsiteX46" fmla="*/ 5161209 w 5161209"/>
              <a:gd name="connsiteY46" fmla="*/ 0 h 4892039"/>
              <a:gd name="connsiteX47" fmla="*/ 5161209 w 5161209"/>
              <a:gd name="connsiteY47" fmla="*/ 4892039 h 4892039"/>
              <a:gd name="connsiteX48" fmla="*/ 1544677 w 5161209"/>
              <a:gd name="connsiteY48" fmla="*/ 4892039 h 4892039"/>
              <a:gd name="connsiteX49" fmla="*/ 1544677 w 5161209"/>
              <a:gd name="connsiteY49" fmla="*/ 4446766 h 4892039"/>
              <a:gd name="connsiteX50" fmla="*/ 1629483 w 5161209"/>
              <a:gd name="connsiteY50" fmla="*/ 4459710 h 4892039"/>
              <a:gd name="connsiteX51" fmla="*/ 1544679 w 5161209"/>
              <a:gd name="connsiteY51" fmla="*/ 4243705 h 4892039"/>
              <a:gd name="connsiteX52" fmla="*/ 1544679 w 5161209"/>
              <a:gd name="connsiteY52" fmla="*/ 4446766 h 4892039"/>
              <a:gd name="connsiteX53" fmla="*/ 900486 w 5161209"/>
              <a:gd name="connsiteY53" fmla="*/ 4348437 h 4892039"/>
              <a:gd name="connsiteX54" fmla="*/ 1360911 w 5161209"/>
              <a:gd name="connsiteY54" fmla="*/ 3775626 h 4892039"/>
              <a:gd name="connsiteX55" fmla="*/ 1544677 w 5161209"/>
              <a:gd name="connsiteY55" fmla="*/ 4243697 h 4892039"/>
              <a:gd name="connsiteX56" fmla="*/ 1544677 w 5161209"/>
              <a:gd name="connsiteY56" fmla="*/ 3453210 h 4892039"/>
              <a:gd name="connsiteX57" fmla="*/ 1265479 w 5161209"/>
              <a:gd name="connsiteY57" fmla="*/ 3615145 h 4892039"/>
              <a:gd name="connsiteX58" fmla="*/ 1265480 w 5161209"/>
              <a:gd name="connsiteY58" fmla="*/ 3158335 h 4892039"/>
              <a:gd name="connsiteX59" fmla="*/ 1544677 w 5161209"/>
              <a:gd name="connsiteY59" fmla="*/ 3320269 h 4892039"/>
              <a:gd name="connsiteX60" fmla="*/ 1544677 w 5161209"/>
              <a:gd name="connsiteY60" fmla="*/ 3194322 h 4892039"/>
              <a:gd name="connsiteX61" fmla="*/ 1879890 w 5161209"/>
              <a:gd name="connsiteY61" fmla="*/ 3342097 h 4892039"/>
              <a:gd name="connsiteX62" fmla="*/ 1821652 w 5161209"/>
              <a:gd name="connsiteY62" fmla="*/ 2786400 h 4892039"/>
              <a:gd name="connsiteX63" fmla="*/ 1544677 w 5161209"/>
              <a:gd name="connsiteY63" fmla="*/ 2988348 h 4892039"/>
              <a:gd name="connsiteX64" fmla="*/ 1544677 w 5161209"/>
              <a:gd name="connsiteY64" fmla="*/ 2684000 h 4892039"/>
              <a:gd name="connsiteX65" fmla="*/ 1312948 w 5161209"/>
              <a:gd name="connsiteY65" fmla="*/ 3083533 h 4892039"/>
              <a:gd name="connsiteX66" fmla="*/ 944226 w 5161209"/>
              <a:gd name="connsiteY66" fmla="*/ 2447807 h 4892039"/>
              <a:gd name="connsiteX67" fmla="*/ 1544677 w 5161209"/>
              <a:gd name="connsiteY67" fmla="*/ 2447807 h 4892039"/>
              <a:gd name="connsiteX68" fmla="*/ 1544677 w 5161209"/>
              <a:gd name="connsiteY68" fmla="*/ 1648200 h 4892039"/>
              <a:gd name="connsiteX69" fmla="*/ 1668755 w 5161209"/>
              <a:gd name="connsiteY69" fmla="*/ 1648200 h 4892039"/>
              <a:gd name="connsiteX70" fmla="*/ 1544679 w 5161209"/>
              <a:gd name="connsiteY70" fmla="*/ 1434275 h 4892039"/>
              <a:gd name="connsiteX71" fmla="*/ 1544679 w 5161209"/>
              <a:gd name="connsiteY71" fmla="*/ 1648200 h 4892039"/>
              <a:gd name="connsiteX72" fmla="*/ 1108097 w 5161209"/>
              <a:gd name="connsiteY72" fmla="*/ 1648199 h 4892039"/>
              <a:gd name="connsiteX73" fmla="*/ 1250520 w 5161209"/>
              <a:gd name="connsiteY73" fmla="*/ 1402643 h 4892039"/>
              <a:gd name="connsiteX74" fmla="*/ 873703 w 5161209"/>
              <a:gd name="connsiteY74" fmla="*/ 1572446 h 4892039"/>
              <a:gd name="connsiteX75" fmla="*/ 920312 w 5161209"/>
              <a:gd name="connsiteY75" fmla="*/ 1118020 h 4892039"/>
              <a:gd name="connsiteX76" fmla="*/ 1268879 w 5161209"/>
              <a:gd name="connsiteY76" fmla="*/ 1370989 h 4892039"/>
              <a:gd name="connsiteX77" fmla="*/ 1388426 w 5161209"/>
              <a:gd name="connsiteY77" fmla="*/ 1164873 h 4892039"/>
              <a:gd name="connsiteX78" fmla="*/ 1544677 w 5161209"/>
              <a:gd name="connsiteY78" fmla="*/ 1434270 h 4892039"/>
              <a:gd name="connsiteX79" fmla="*/ 1544677 w 5161209"/>
              <a:gd name="connsiteY79" fmla="*/ 862759 h 4892039"/>
              <a:gd name="connsiteX80" fmla="*/ 1303013 w 5161209"/>
              <a:gd name="connsiteY80" fmla="*/ 1002922 h 4892039"/>
              <a:gd name="connsiteX81" fmla="*/ 1303014 w 5161209"/>
              <a:gd name="connsiteY81" fmla="*/ 442264 h 4892039"/>
              <a:gd name="connsiteX82" fmla="*/ 1544677 w 5161209"/>
              <a:gd name="connsiteY82" fmla="*/ 582428 h 4892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161209" h="4892039">
                <a:moveTo>
                  <a:pt x="2101392" y="4079246"/>
                </a:moveTo>
                <a:lnTo>
                  <a:pt x="2054783" y="4533672"/>
                </a:lnTo>
                <a:lnTo>
                  <a:pt x="2469834" y="4346639"/>
                </a:lnTo>
                <a:close/>
                <a:moveTo>
                  <a:pt x="1648092" y="3634476"/>
                </a:moveTo>
                <a:lnTo>
                  <a:pt x="1752285" y="4079244"/>
                </a:lnTo>
                <a:lnTo>
                  <a:pt x="2083610" y="3767038"/>
                </a:lnTo>
                <a:close/>
                <a:moveTo>
                  <a:pt x="668202" y="3334067"/>
                </a:moveTo>
                <a:lnTo>
                  <a:pt x="1187244" y="3546042"/>
                </a:lnTo>
                <a:lnTo>
                  <a:pt x="744985" y="3887505"/>
                </a:lnTo>
                <a:close/>
                <a:moveTo>
                  <a:pt x="1544679" y="3320270"/>
                </a:moveTo>
                <a:lnTo>
                  <a:pt x="1544678" y="3453209"/>
                </a:lnTo>
                <a:lnTo>
                  <a:pt x="1659281" y="3386739"/>
                </a:lnTo>
                <a:close/>
                <a:moveTo>
                  <a:pt x="1544679" y="2988348"/>
                </a:moveTo>
                <a:lnTo>
                  <a:pt x="1544678" y="3194321"/>
                </a:lnTo>
                <a:lnTo>
                  <a:pt x="1368627" y="3116711"/>
                </a:lnTo>
                <a:close/>
                <a:moveTo>
                  <a:pt x="643385" y="2721438"/>
                </a:moveTo>
                <a:lnTo>
                  <a:pt x="1098382" y="3045733"/>
                </a:lnTo>
                <a:lnTo>
                  <a:pt x="590960" y="3279640"/>
                </a:lnTo>
                <a:close/>
                <a:moveTo>
                  <a:pt x="634134" y="2539413"/>
                </a:moveTo>
                <a:lnTo>
                  <a:pt x="391358" y="3131093"/>
                </a:lnTo>
                <a:lnTo>
                  <a:pt x="0" y="2622486"/>
                </a:lnTo>
                <a:close/>
                <a:moveTo>
                  <a:pt x="1544678" y="2447807"/>
                </a:moveTo>
                <a:lnTo>
                  <a:pt x="1544679" y="2683996"/>
                </a:lnTo>
                <a:lnTo>
                  <a:pt x="1681668" y="2447807"/>
                </a:lnTo>
                <a:close/>
                <a:moveTo>
                  <a:pt x="385277" y="2054005"/>
                </a:moveTo>
                <a:lnTo>
                  <a:pt x="842087" y="2054005"/>
                </a:lnTo>
                <a:lnTo>
                  <a:pt x="613682" y="2447807"/>
                </a:lnTo>
                <a:close/>
                <a:moveTo>
                  <a:pt x="1636533" y="1826276"/>
                </a:moveTo>
                <a:lnTo>
                  <a:pt x="1589924" y="2280702"/>
                </a:lnTo>
                <a:lnTo>
                  <a:pt x="2004976" y="2093669"/>
                </a:lnTo>
                <a:close/>
                <a:moveTo>
                  <a:pt x="1348299" y="1757709"/>
                </a:moveTo>
                <a:lnTo>
                  <a:pt x="1406536" y="2313405"/>
                </a:lnTo>
                <a:lnTo>
                  <a:pt x="895272" y="2088020"/>
                </a:lnTo>
                <a:close/>
                <a:moveTo>
                  <a:pt x="689469" y="1461813"/>
                </a:moveTo>
                <a:lnTo>
                  <a:pt x="1057911" y="1729206"/>
                </a:lnTo>
                <a:lnTo>
                  <a:pt x="642860" y="1916239"/>
                </a:lnTo>
                <a:close/>
                <a:moveTo>
                  <a:pt x="190761" y="962010"/>
                </a:moveTo>
                <a:lnTo>
                  <a:pt x="743993" y="1282885"/>
                </a:lnTo>
                <a:lnTo>
                  <a:pt x="190761" y="1603759"/>
                </a:lnTo>
                <a:close/>
                <a:moveTo>
                  <a:pt x="605460" y="759302"/>
                </a:moveTo>
                <a:lnTo>
                  <a:pt x="886393" y="963186"/>
                </a:lnTo>
                <a:lnTo>
                  <a:pt x="569921" y="1105796"/>
                </a:lnTo>
                <a:close/>
                <a:moveTo>
                  <a:pt x="1544679" y="582431"/>
                </a:moveTo>
                <a:lnTo>
                  <a:pt x="1544679" y="862757"/>
                </a:lnTo>
                <a:lnTo>
                  <a:pt x="1786340" y="722595"/>
                </a:lnTo>
                <a:close/>
                <a:moveTo>
                  <a:pt x="1544677" y="0"/>
                </a:moveTo>
                <a:lnTo>
                  <a:pt x="5161209" y="0"/>
                </a:lnTo>
                <a:lnTo>
                  <a:pt x="5161209" y="4892039"/>
                </a:lnTo>
                <a:lnTo>
                  <a:pt x="1544677" y="4892039"/>
                </a:lnTo>
                <a:lnTo>
                  <a:pt x="1544677" y="4446766"/>
                </a:lnTo>
                <a:lnTo>
                  <a:pt x="1629483" y="4459710"/>
                </a:lnTo>
                <a:lnTo>
                  <a:pt x="1544679" y="4243705"/>
                </a:lnTo>
                <a:lnTo>
                  <a:pt x="1544679" y="4446766"/>
                </a:lnTo>
                <a:lnTo>
                  <a:pt x="900486" y="4348437"/>
                </a:lnTo>
                <a:lnTo>
                  <a:pt x="1360911" y="3775626"/>
                </a:lnTo>
                <a:lnTo>
                  <a:pt x="1544677" y="4243697"/>
                </a:lnTo>
                <a:lnTo>
                  <a:pt x="1544677" y="3453210"/>
                </a:lnTo>
                <a:lnTo>
                  <a:pt x="1265479" y="3615145"/>
                </a:lnTo>
                <a:lnTo>
                  <a:pt x="1265480" y="3158335"/>
                </a:lnTo>
                <a:lnTo>
                  <a:pt x="1544677" y="3320269"/>
                </a:lnTo>
                <a:lnTo>
                  <a:pt x="1544677" y="3194322"/>
                </a:lnTo>
                <a:lnTo>
                  <a:pt x="1879890" y="3342097"/>
                </a:lnTo>
                <a:lnTo>
                  <a:pt x="1821652" y="2786400"/>
                </a:lnTo>
                <a:lnTo>
                  <a:pt x="1544677" y="2988348"/>
                </a:lnTo>
                <a:lnTo>
                  <a:pt x="1544677" y="2684000"/>
                </a:lnTo>
                <a:lnTo>
                  <a:pt x="1312948" y="3083533"/>
                </a:lnTo>
                <a:lnTo>
                  <a:pt x="944226" y="2447807"/>
                </a:lnTo>
                <a:lnTo>
                  <a:pt x="1544677" y="2447807"/>
                </a:lnTo>
                <a:lnTo>
                  <a:pt x="1544677" y="1648200"/>
                </a:lnTo>
                <a:lnTo>
                  <a:pt x="1668755" y="1648200"/>
                </a:lnTo>
                <a:lnTo>
                  <a:pt x="1544679" y="1434275"/>
                </a:lnTo>
                <a:lnTo>
                  <a:pt x="1544679" y="1648200"/>
                </a:lnTo>
                <a:lnTo>
                  <a:pt x="1108097" y="1648199"/>
                </a:lnTo>
                <a:lnTo>
                  <a:pt x="1250520" y="1402643"/>
                </a:lnTo>
                <a:lnTo>
                  <a:pt x="873703" y="1572446"/>
                </a:lnTo>
                <a:lnTo>
                  <a:pt x="920312" y="1118020"/>
                </a:lnTo>
                <a:lnTo>
                  <a:pt x="1268879" y="1370989"/>
                </a:lnTo>
                <a:lnTo>
                  <a:pt x="1388426" y="1164873"/>
                </a:lnTo>
                <a:lnTo>
                  <a:pt x="1544677" y="1434270"/>
                </a:lnTo>
                <a:lnTo>
                  <a:pt x="1544677" y="862759"/>
                </a:lnTo>
                <a:lnTo>
                  <a:pt x="1303013" y="1002922"/>
                </a:lnTo>
                <a:lnTo>
                  <a:pt x="1303014" y="442264"/>
                </a:lnTo>
                <a:lnTo>
                  <a:pt x="1544677" y="58242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E40DE932-B7CD-464B-8A20-00D52C20CEA6}"/>
              </a:ext>
            </a:extLst>
          </p:cNvPr>
          <p:cNvSpPr/>
          <p:nvPr userDrawn="1"/>
        </p:nvSpPr>
        <p:spPr>
          <a:xfrm rot="20425887">
            <a:off x="6167670" y="258386"/>
            <a:ext cx="398155" cy="343237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4E0CCDF4-B2DB-4303-A349-E9F1DA4FAE9C}"/>
              </a:ext>
            </a:extLst>
          </p:cNvPr>
          <p:cNvSpPr/>
          <p:nvPr userDrawn="1"/>
        </p:nvSpPr>
        <p:spPr>
          <a:xfrm rot="1800000">
            <a:off x="6365534" y="1203768"/>
            <a:ext cx="514809" cy="4438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A3EF16B-DD29-4095-B5C1-0F776241975B}"/>
              </a:ext>
            </a:extLst>
          </p:cNvPr>
          <p:cNvSpPr/>
          <p:nvPr userDrawn="1"/>
        </p:nvSpPr>
        <p:spPr>
          <a:xfrm rot="2436550">
            <a:off x="7017240" y="1316154"/>
            <a:ext cx="456810" cy="3938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F9558F2-7ACD-4375-B186-B51417F5BE92}"/>
              </a:ext>
            </a:extLst>
          </p:cNvPr>
          <p:cNvSpPr/>
          <p:nvPr userDrawn="1"/>
        </p:nvSpPr>
        <p:spPr>
          <a:xfrm rot="890839">
            <a:off x="6648640" y="796620"/>
            <a:ext cx="392860" cy="338673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38C2B4F7-F855-4EF8-83BC-135C37133C66}"/>
              </a:ext>
            </a:extLst>
          </p:cNvPr>
          <p:cNvSpPr/>
          <p:nvPr userDrawn="1"/>
        </p:nvSpPr>
        <p:spPr>
          <a:xfrm rot="10800000">
            <a:off x="6267966" y="873730"/>
            <a:ext cx="290770" cy="25066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54125465"/>
      </p:ext>
    </p:extLst>
  </p:cSld>
  <p:clrMapOvr>
    <a:masterClrMapping/>
  </p:clrMapOvr>
  <p:transition spd="slow"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C984BCAE-4751-4016-9AB6-7BECCAEB5EE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1352480"/>
      </p:ext>
    </p:extLst>
  </p:cSld>
  <p:clrMapOvr>
    <a:masterClrMapping/>
  </p:clrMapOvr>
  <p:transition spd="slow"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id="{43510F96-4E4D-4F6A-818D-E299E831CC01}"/>
              </a:ext>
            </a:extLst>
          </p:cNvPr>
          <p:cNvSpPr/>
          <p:nvPr userDrawn="1"/>
        </p:nvSpPr>
        <p:spPr>
          <a:xfrm>
            <a:off x="6392164" y="1281975"/>
            <a:ext cx="4759542" cy="4759542"/>
          </a:xfrm>
          <a:prstGeom prst="donut">
            <a:avLst>
              <a:gd name="adj" fmla="val 185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86A9378-5329-4795-BD81-E4B63FD478E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30709" y="1366318"/>
            <a:ext cx="1822409" cy="2586876"/>
          </a:xfrm>
          <a:custGeom>
            <a:avLst/>
            <a:gdLst>
              <a:gd name="connsiteX0" fmla="*/ 863642 w 1822409"/>
              <a:gd name="connsiteY0" fmla="*/ 0 h 2586876"/>
              <a:gd name="connsiteX1" fmla="*/ 1706307 w 1822409"/>
              <a:gd name="connsiteY1" fmla="*/ 2577164 h 2586876"/>
              <a:gd name="connsiteX2" fmla="*/ 0 w 1822409"/>
              <a:gd name="connsiteY2" fmla="*/ 2586876 h 258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409" h="2586876">
                <a:moveTo>
                  <a:pt x="863642" y="0"/>
                </a:moveTo>
                <a:cubicBezTo>
                  <a:pt x="1679882" y="581132"/>
                  <a:pt x="2021522" y="1626487"/>
                  <a:pt x="1706307" y="2577164"/>
                </a:cubicBezTo>
                <a:lnTo>
                  <a:pt x="0" y="25868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417FB495-1718-4B12-A0EC-D01DB876E6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118317" y="932349"/>
            <a:ext cx="2719605" cy="2144179"/>
          </a:xfrm>
          <a:custGeom>
            <a:avLst/>
            <a:gdLst>
              <a:gd name="connsiteX0" fmla="*/ 1401769 w 2719605"/>
              <a:gd name="connsiteY0" fmla="*/ 1 h 2144179"/>
              <a:gd name="connsiteX1" fmla="*/ 2719605 w 2719605"/>
              <a:gd name="connsiteY1" fmla="*/ 421978 h 2144179"/>
              <a:gd name="connsiteX2" fmla="*/ 2144640 w 2719605"/>
              <a:gd name="connsiteY2" fmla="*/ 2144179 h 2144179"/>
              <a:gd name="connsiteX3" fmla="*/ 2136701 w 2719605"/>
              <a:gd name="connsiteY3" fmla="*/ 2144179 h 2144179"/>
              <a:gd name="connsiteX4" fmla="*/ 0 w 2719605"/>
              <a:gd name="connsiteY4" fmla="*/ 480476 h 2144179"/>
              <a:gd name="connsiteX5" fmla="*/ 1401769 w 2719605"/>
              <a:gd name="connsiteY5" fmla="*/ 1 h 214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9605" h="2144179">
                <a:moveTo>
                  <a:pt x="1401769" y="1"/>
                </a:moveTo>
                <a:cubicBezTo>
                  <a:pt x="1863929" y="178"/>
                  <a:pt x="2326036" y="140289"/>
                  <a:pt x="2719605" y="421978"/>
                </a:cubicBezTo>
                <a:lnTo>
                  <a:pt x="2144640" y="2144179"/>
                </a:lnTo>
                <a:lnTo>
                  <a:pt x="2136701" y="2144179"/>
                </a:lnTo>
                <a:lnTo>
                  <a:pt x="0" y="480476"/>
                </a:lnTo>
                <a:cubicBezTo>
                  <a:pt x="412291" y="159962"/>
                  <a:pt x="907061" y="-188"/>
                  <a:pt x="1401769" y="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4FE3062D-0FB9-425A-A589-68F4CEA8D72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12013" y="4022252"/>
            <a:ext cx="2626805" cy="1570156"/>
          </a:xfrm>
          <a:custGeom>
            <a:avLst/>
            <a:gdLst>
              <a:gd name="connsiteX0" fmla="*/ 462339 w 2626805"/>
              <a:gd name="connsiteY0" fmla="*/ 1569148 h 1570156"/>
              <a:gd name="connsiteX1" fmla="*/ 483227 w 2626805"/>
              <a:gd name="connsiteY1" fmla="*/ 1569612 h 1570156"/>
              <a:gd name="connsiteX2" fmla="*/ 471294 w 2626805"/>
              <a:gd name="connsiteY2" fmla="*/ 1570156 h 1570156"/>
              <a:gd name="connsiteX3" fmla="*/ 462562 w 2626805"/>
              <a:gd name="connsiteY3" fmla="*/ 1569858 h 1570156"/>
              <a:gd name="connsiteX4" fmla="*/ 2626805 w 2626805"/>
              <a:gd name="connsiteY4" fmla="*/ 0 h 1570156"/>
              <a:gd name="connsiteX5" fmla="*/ 495284 w 2626805"/>
              <a:gd name="connsiteY5" fmla="*/ 1569062 h 1570156"/>
              <a:gd name="connsiteX6" fmla="*/ 0 w 2626805"/>
              <a:gd name="connsiteY6" fmla="*/ 14951 h 157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6805" h="1570156">
                <a:moveTo>
                  <a:pt x="462339" y="1569148"/>
                </a:moveTo>
                <a:lnTo>
                  <a:pt x="483227" y="1569612"/>
                </a:lnTo>
                <a:cubicBezTo>
                  <a:pt x="479254" y="1570099"/>
                  <a:pt x="475275" y="1570133"/>
                  <a:pt x="471294" y="1570156"/>
                </a:cubicBezTo>
                <a:lnTo>
                  <a:pt x="462562" y="1569858"/>
                </a:lnTo>
                <a:close/>
                <a:moveTo>
                  <a:pt x="2626805" y="0"/>
                </a:moveTo>
                <a:cubicBezTo>
                  <a:pt x="2323053" y="924730"/>
                  <a:pt x="1466758" y="1554229"/>
                  <a:pt x="495284" y="1569062"/>
                </a:cubicBezTo>
                <a:lnTo>
                  <a:pt x="0" y="149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C4C57A6F-87E6-418B-8AAD-B2B59AF316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2163" y="3145586"/>
            <a:ext cx="2195336" cy="2446823"/>
          </a:xfrm>
          <a:custGeom>
            <a:avLst/>
            <a:gdLst>
              <a:gd name="connsiteX0" fmla="*/ 1374390 w 2195336"/>
              <a:gd name="connsiteY0" fmla="*/ 0 h 2446823"/>
              <a:gd name="connsiteX1" fmla="*/ 2151590 w 2195336"/>
              <a:gd name="connsiteY1" fmla="*/ 2438716 h 2446823"/>
              <a:gd name="connsiteX2" fmla="*/ 2195126 w 2195336"/>
              <a:gd name="connsiteY2" fmla="*/ 2439683 h 2446823"/>
              <a:gd name="connsiteX3" fmla="*/ 2195336 w 2195336"/>
              <a:gd name="connsiteY3" fmla="*/ 2440337 h 2446823"/>
              <a:gd name="connsiteX4" fmla="*/ 2192990 w 2195336"/>
              <a:gd name="connsiteY4" fmla="*/ 2440444 h 2446823"/>
              <a:gd name="connsiteX5" fmla="*/ 2151693 w 2195336"/>
              <a:gd name="connsiteY5" fmla="*/ 2439035 h 2446823"/>
              <a:gd name="connsiteX6" fmla="*/ 2154077 w 2195336"/>
              <a:gd name="connsiteY6" fmla="*/ 2446517 h 2446823"/>
              <a:gd name="connsiteX7" fmla="*/ 0 w 2195336"/>
              <a:gd name="connsiteY7" fmla="*/ 1016322 h 2446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5336" h="2446823">
                <a:moveTo>
                  <a:pt x="1374390" y="0"/>
                </a:moveTo>
                <a:lnTo>
                  <a:pt x="2151590" y="2438716"/>
                </a:lnTo>
                <a:lnTo>
                  <a:pt x="2195126" y="2439683"/>
                </a:lnTo>
                <a:lnTo>
                  <a:pt x="2195336" y="2440337"/>
                </a:lnTo>
                <a:lnTo>
                  <a:pt x="2192990" y="2440444"/>
                </a:lnTo>
                <a:lnTo>
                  <a:pt x="2151693" y="2439035"/>
                </a:lnTo>
                <a:lnTo>
                  <a:pt x="2154077" y="2446517"/>
                </a:lnTo>
                <a:cubicBezTo>
                  <a:pt x="1203619" y="2462028"/>
                  <a:pt x="349619" y="1887845"/>
                  <a:pt x="0" y="10163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525864"/>
      </p:ext>
    </p:extLst>
  </p:cSld>
  <p:clrMapOvr>
    <a:masterClrMapping/>
  </p:clrMapOvr>
  <p:transition spd="slow"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165096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77065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747C4C6-F743-4638-89B5-60146629A59E}"/>
              </a:ext>
            </a:extLst>
          </p:cNvPr>
          <p:cNvGrpSpPr/>
          <p:nvPr userDrawn="1"/>
        </p:nvGrpSpPr>
        <p:grpSpPr>
          <a:xfrm flipH="1">
            <a:off x="2657472" y="1971671"/>
            <a:ext cx="1343029" cy="1343029"/>
            <a:chOff x="2190747" y="1657346"/>
            <a:chExt cx="1343029" cy="1343029"/>
          </a:xfrm>
        </p:grpSpPr>
        <p:sp>
          <p:nvSpPr>
            <p:cNvPr id="2" name="Arc 1">
              <a:extLst>
                <a:ext uri="{FF2B5EF4-FFF2-40B4-BE49-F238E27FC236}">
                  <a16:creationId xmlns:a16="http://schemas.microsoft.com/office/drawing/2014/main" id="{B7C2B258-141E-4BC9-85CA-9FDBB30C46BF}"/>
                </a:ext>
              </a:extLst>
            </p:cNvPr>
            <p:cNvSpPr/>
            <p:nvPr userDrawn="1"/>
          </p:nvSpPr>
          <p:spPr>
            <a:xfrm>
              <a:off x="2705100" y="2190749"/>
              <a:ext cx="504825" cy="504825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0A7735F-90FC-4DD6-9A30-EA9FF118174A}"/>
                </a:ext>
              </a:extLst>
            </p:cNvPr>
            <p:cNvSpPr/>
            <p:nvPr userDrawn="1"/>
          </p:nvSpPr>
          <p:spPr>
            <a:xfrm>
              <a:off x="2481261" y="1947860"/>
              <a:ext cx="895351" cy="895351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3B29125C-EA5F-47C9-9310-E31997A572C3}"/>
                </a:ext>
              </a:extLst>
            </p:cNvPr>
            <p:cNvSpPr/>
            <p:nvPr userDrawn="1"/>
          </p:nvSpPr>
          <p:spPr>
            <a:xfrm>
              <a:off x="2190747" y="1657346"/>
              <a:ext cx="1343029" cy="1343029"/>
            </a:xfrm>
            <a:prstGeom prst="arc">
              <a:avLst>
                <a:gd name="adj1" fmla="val 9366810"/>
                <a:gd name="adj2" fmla="val 1784445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3252040"/>
      </p:ext>
    </p:extLst>
  </p:cSld>
  <p:clrMapOvr>
    <a:masterClrMapping/>
  </p:clrMapOvr>
  <p:transition spd="slow"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EC393-0412-4CD8-A377-3CDD0D54F9CD}" type="datetimeFigureOut">
              <a:rPr lang="en-US" smtClean="0"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257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12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42414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9818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36071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7A927-EBB3-4D30-A75A-1B241C01A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3422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9CAD897-D46E-4AD2-BD9B-49DD3E640873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314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0661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9577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9472850"/>
      </p:ext>
    </p:extLst>
  </p:cSld>
  <p:clrMapOvr>
    <a:masterClrMapping/>
  </p:clrMapOvr>
  <p:transition spd="slow"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6"/>
            </a:gs>
            <a:gs pos="50000">
              <a:schemeClr val="accent5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023967" y="1677000"/>
            <a:ext cx="8144000" cy="3504000"/>
          </a:xfrm>
          <a:prstGeom prst="rect">
            <a:avLst/>
          </a:prstGeom>
          <a:effectLst>
            <a:outerShdw blurRad="85725" dist="19050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6400">
                <a:solidFill>
                  <a:schemeClr val="lt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710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55434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95383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21" Type="http://schemas.openxmlformats.org/officeDocument/2006/relationships/slideLayout" Target="../slideLayouts/slideLayout26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30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24" Type="http://schemas.openxmlformats.org/officeDocument/2006/relationships/slideLayout" Target="../slideLayouts/slideLayout29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338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837" r:id="rId4"/>
    <p:sldLayoutId id="2147483838" r:id="rId5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9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  <p:sldLayoutId id="2147483687" r:id="rId21"/>
    <p:sldLayoutId id="2147483688" r:id="rId22"/>
    <p:sldLayoutId id="2147483689" r:id="rId23"/>
    <p:sldLayoutId id="2147483690" r:id="rId24"/>
    <p:sldLayoutId id="2147483784" r:id="rId25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39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05" r:id="rId2"/>
    <p:sldLayoutId id="2147483706" r:id="rId3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2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29" r:id="rId21"/>
    <p:sldLayoutId id="2147483730" r:id="rId22"/>
    <p:sldLayoutId id="2147483731" r:id="rId23"/>
    <p:sldLayoutId id="2147483732" r:id="rId24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6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 spd="slow">
    <p:fade/>
  </p:transition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923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E5EA69-0AE1-46AA-920B-BB454382A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19" y="1835870"/>
            <a:ext cx="1333500" cy="1323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297D6-329A-4FF2-858F-182DBD6470D9}"/>
              </a:ext>
            </a:extLst>
          </p:cNvPr>
          <p:cNvSpPr txBox="1"/>
          <p:nvPr/>
        </p:nvSpPr>
        <p:spPr>
          <a:xfrm>
            <a:off x="6645101" y="3461961"/>
            <a:ext cx="45635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ULTIMATE IT COURSE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1CC5-CA33-4C6B-8D7F-77876ED07483}"/>
              </a:ext>
            </a:extLst>
          </p:cNvPr>
          <p:cNvSpPr txBox="1"/>
          <p:nvPr/>
        </p:nvSpPr>
        <p:spPr>
          <a:xfrm>
            <a:off x="7031336" y="3240571"/>
            <a:ext cx="30564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BEGINNER TO EXPERT GUARANTEED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F1D14-4898-47D0-A605-0FC05736D5E3}"/>
              </a:ext>
            </a:extLst>
          </p:cNvPr>
          <p:cNvSpPr txBox="1"/>
          <p:nvPr/>
        </p:nvSpPr>
        <p:spPr>
          <a:xfrm>
            <a:off x="6542117" y="3929572"/>
            <a:ext cx="48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ahnschrift SemiCondensed" panose="020B0502040204020203" pitchFamily="34" charset="0"/>
                <a:cs typeface="Arial" panose="020B0604020202020204" pitchFamily="34" charset="0"/>
              </a:rPr>
              <a:t>ACCESS COURSE </a:t>
            </a:r>
            <a:r>
              <a:rPr lang="en-US" sz="1600" dirty="0">
                <a:latin typeface="Bahnschrift SemiCondensed" panose="020B0502040204020203" pitchFamily="34" charset="0"/>
                <a:cs typeface="Arial" panose="020B0604020202020204" pitchFamily="34" charset="0"/>
              </a:rPr>
              <a:t>PLAYLIST LINK IN DESCRIPTION</a:t>
            </a:r>
            <a:endParaRPr lang="en-US" sz="1050" dirty="0">
              <a:latin typeface="Bahnschrift Semi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597979-CCAD-41E5-8035-94AC7AC7C56C}"/>
              </a:ext>
            </a:extLst>
          </p:cNvPr>
          <p:cNvSpPr txBox="1"/>
          <p:nvPr/>
        </p:nvSpPr>
        <p:spPr>
          <a:xfrm>
            <a:off x="7198822" y="4150962"/>
            <a:ext cx="3442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SUBSCRIBE</a:t>
            </a:r>
            <a:r>
              <a:rPr lang="en-US" sz="3200" b="1" dirty="0" smtClean="0">
                <a:solidFill>
                  <a:srgbClr val="FFFF00"/>
                </a:solidFill>
              </a:rPr>
              <a:t>!!! 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8720" y="3396558"/>
            <a:ext cx="21446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NETWORKING - 2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4481" y="3027226"/>
            <a:ext cx="13715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Video #13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981982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821382" y="747713"/>
            <a:ext cx="7370618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Answers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676592" cy="31443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sz="2400" dirty="0"/>
              <a:t>Abbrevation of CAN </a:t>
            </a:r>
            <a:r>
              <a:rPr lang="en-US" sz="2400" dirty="0" smtClean="0"/>
              <a:t>?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(Campus Area Network)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/>
              <a:t>Cisco Basic Certification for Networking ? (</a:t>
            </a: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CCNA</a:t>
            </a:r>
            <a:r>
              <a:rPr lang="en-US" sz="2400" dirty="0"/>
              <a:t>/CCNP/CCIE)</a:t>
            </a:r>
          </a:p>
          <a:p>
            <a:r>
              <a:rPr lang="en-US" sz="2400" dirty="0"/>
              <a:t>Connected Bluetooth Neckband is an example of ? (</a:t>
            </a: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</a:t>
            </a:r>
            <a:r>
              <a:rPr lang="en-US" sz="2400" dirty="0"/>
              <a:t>/CAN/LAN/WAN)</a:t>
            </a:r>
          </a:p>
          <a:p>
            <a:r>
              <a:rPr lang="en-US" sz="2400" dirty="0"/>
              <a:t>Identify Delhi, Chennai, Kanpur &amp; Sydney Network ? (MAN/LAN/</a:t>
            </a:r>
            <a:r>
              <a:rPr 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</a:t>
            </a:r>
            <a:r>
              <a:rPr lang="en-US" sz="2400" dirty="0"/>
              <a:t>/WLAN)</a:t>
            </a:r>
          </a:p>
          <a:p>
            <a:r>
              <a:rPr lang="en-US" sz="2400" dirty="0"/>
              <a:t>Which Technology is used by WLAN &amp; WPAN </a:t>
            </a:r>
            <a:r>
              <a:rPr lang="en-US" sz="2400" dirty="0" smtClean="0"/>
              <a:t>?</a:t>
            </a:r>
          </a:p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WLAN :- Uses Wifi for Connectivity under local area network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  <a:r>
              <a:rPr lang="en-US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WPAN :- Uses Bluetooth for Connectivity under Personal area network</a:t>
            </a:r>
            <a:endParaRPr lang="en-US" sz="24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0228" y="5180228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841862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50409" y1="63273" x2="51226" y2="78182"/>
                        <a14:foregroundMark x1="74114" y1="66182" x2="80926" y2="81818"/>
                        <a14:foregroundMark x1="49319" y1="60727" x2="53134" y2="59273"/>
                        <a14:foregroundMark x1="24251" y1="73091" x2="22616" y2="53818"/>
                        <a14:foregroundMark x1="28065" y1="76000" x2="28610" y2="76000"/>
                        <a14:foregroundMark x1="60218" y1="44000" x2="61580" y2="46545"/>
                        <a14:foregroundMark x1="62943" y1="52000" x2="62398" y2="52000"/>
                        <a14:foregroundMark x1="40599" y1="52364" x2="42779" y2="52000"/>
                        <a14:backgroundMark x1="52589" y1="35636" x2="56131" y2="35636"/>
                        <a14:backgroundMark x1="46594" y1="37091" x2="53134" y2="38545"/>
                        <a14:backgroundMark x1="41144" y1="37091" x2="41144" y2="37091"/>
                        <a14:backgroundMark x1="39237" y1="37455" x2="40599" y2="37455"/>
                        <a14:backgroundMark x1="52044" y1="56000" x2="52044" y2="56000"/>
                        <a14:backgroundMark x1="49591" y1="56364" x2="49591" y2="563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843" y="1163783"/>
            <a:ext cx="5695757" cy="427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5101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024" y="472720"/>
            <a:ext cx="3127376" cy="55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452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9616" y="504998"/>
            <a:ext cx="797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INTERNETWORKING</a:t>
            </a:r>
            <a:endParaRPr lang="en-US" sz="40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16" y="1620208"/>
            <a:ext cx="4689880" cy="468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844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641"/>
            <a:ext cx="12192000" cy="69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127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033"/>
            <a:ext cx="12192000" cy="723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531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3048000" y="747713"/>
            <a:ext cx="9144000" cy="37623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Questions:-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00075" y="1647825"/>
            <a:ext cx="11591925" cy="258286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Submarine Cables are type of ? </a:t>
            </a:r>
            <a:r>
              <a:rPr lang="en-US" sz="2400" dirty="0" smtClean="0"/>
              <a:t>(DSL/Coaxial/Optic Fibre/STP/UTP)</a:t>
            </a:r>
            <a:endParaRPr lang="en-US" sz="2400" dirty="0" smtClean="0"/>
          </a:p>
          <a:p>
            <a:pPr algn="l"/>
            <a:r>
              <a:rPr lang="en-US" sz="2400" dirty="0" smtClean="0"/>
              <a:t>Name two types of Internetworking?</a:t>
            </a:r>
            <a:endParaRPr lang="en-US" sz="2400" dirty="0" smtClean="0"/>
          </a:p>
          <a:p>
            <a:pPr algn="l"/>
            <a:r>
              <a:rPr lang="en-US" sz="2400" dirty="0" smtClean="0"/>
              <a:t>If internet is free then why we pay to ISPs?</a:t>
            </a:r>
            <a:endParaRPr lang="en-US" sz="2400" dirty="0" smtClean="0"/>
          </a:p>
          <a:p>
            <a:pPr algn="l"/>
            <a:r>
              <a:rPr lang="en-US" sz="2400" dirty="0" smtClean="0"/>
              <a:t>Which Continent is not connected with submarine cables?</a:t>
            </a:r>
          </a:p>
          <a:p>
            <a:pPr algn="l"/>
            <a:r>
              <a:rPr lang="en-US" sz="2400" smtClean="0"/>
              <a:t>Name 5 ISPs </a:t>
            </a:r>
            <a:r>
              <a:rPr lang="en-US" sz="2400" dirty="0" smtClean="0"/>
              <a:t>who provide internet?</a:t>
            </a: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665413" y="4765563"/>
            <a:ext cx="6861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Solve all question and comment down answers...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22846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Social-Media-Marketing-PowerPoint-Templates</Template>
  <TotalTime>1893</TotalTime>
  <Words>159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Arial</vt:lpstr>
      <vt:lpstr>Arial Unicode MS</vt:lpstr>
      <vt:lpstr>Bahnschrift SemiCondensed</vt:lpstr>
      <vt:lpstr>Calibri</vt:lpstr>
      <vt:lpstr>Calibri Light</vt:lpstr>
      <vt:lpstr>Cover and End Slide Master</vt:lpstr>
      <vt:lpstr>Contents Slide Master</vt:lpstr>
      <vt:lpstr>Section Break Slide Master</vt:lpstr>
      <vt:lpstr>1_Contents Slide Master</vt:lpstr>
      <vt:lpstr>1_Section Break Slide Master</vt:lpstr>
      <vt:lpstr>Retrospect</vt:lpstr>
      <vt:lpstr>PowerPoint Presentation</vt:lpstr>
      <vt:lpstr>Answers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Questions:-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computer???</dc:title>
  <dc:creator>adarshtomar7@outlook.com</dc:creator>
  <cp:lastModifiedBy>Adarsh</cp:lastModifiedBy>
  <cp:revision>248</cp:revision>
  <dcterms:created xsi:type="dcterms:W3CDTF">2020-04-21T14:13:47Z</dcterms:created>
  <dcterms:modified xsi:type="dcterms:W3CDTF">2021-06-20T13:08:05Z</dcterms:modified>
</cp:coreProperties>
</file>