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g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91" r:id="rId3"/>
    <p:sldMasterId id="2147483708" r:id="rId4"/>
    <p:sldMasterId id="2147483733" r:id="rId5"/>
    <p:sldMasterId id="2147483824" r:id="rId6"/>
  </p:sldMasterIdLst>
  <p:notesMasterIdLst>
    <p:notesMasterId r:id="rId15"/>
  </p:notesMasterIdLst>
  <p:sldIdLst>
    <p:sldId id="269" r:id="rId7"/>
    <p:sldId id="365" r:id="rId8"/>
    <p:sldId id="367" r:id="rId9"/>
    <p:sldId id="368" r:id="rId10"/>
    <p:sldId id="369" r:id="rId11"/>
    <p:sldId id="370" r:id="rId12"/>
    <p:sldId id="371" r:id="rId13"/>
    <p:sldId id="366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2CF35-BBAD-4ECB-A1D3-E78A7694C71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121F7-9FFC-40E4-8A6A-E1752088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7DC6-1240-4D83-894F-781429493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9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78136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01112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0332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0711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97495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48395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270267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56318888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0862879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68028296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2806935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B4CA-241A-4020-9BDF-FBA982BD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C225-42AA-487B-982E-C16BC429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D62-34E2-4BDB-A503-A802D9FF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9E40-890D-45BA-A1EA-CFD02047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E0F7-BAC3-4AD0-96D2-896D288F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0947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821394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326881598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624130154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C3C36A55-5CA9-4DE6-9CF6-5BCA648BB917}"/>
              </a:ext>
            </a:extLst>
          </p:cNvPr>
          <p:cNvGrpSpPr/>
          <p:nvPr userDrawn="1"/>
        </p:nvGrpSpPr>
        <p:grpSpPr>
          <a:xfrm rot="20722853">
            <a:off x="1182415" y="1329448"/>
            <a:ext cx="1957012" cy="3534846"/>
            <a:chOff x="445712" y="1449040"/>
            <a:chExt cx="2113018" cy="3924176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E1E721D1-1CB8-4236-BB6B-28EEE4CFD70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6A5115FB-497D-4B6A-98E3-9881A4521F6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FC36484-4A34-49A7-8E44-698758E5D86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E2DA39FA-6830-4BE3-94A6-ED9AE21647B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id="{DAA36B1E-0B62-4DE0-83A5-12E8EBB4F86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70587" y="1627803"/>
            <a:ext cx="1786145" cy="290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2684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27265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9101826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560256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644379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419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95484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56495-4C92-4B99-ACD9-F0AA4C7A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1A039-8E87-4CB1-88A7-C0DA8FDE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4A356-82B3-4168-8747-3A7AF77E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28034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24506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08270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3390659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283357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584282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224305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855506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5005546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078180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682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3252040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2925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58003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71087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186464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45336263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2988900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51100968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527371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04077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67220352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472850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498038295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C3C36A55-5CA9-4DE6-9CF6-5BCA648BB917}"/>
              </a:ext>
            </a:extLst>
          </p:cNvPr>
          <p:cNvGrpSpPr/>
          <p:nvPr userDrawn="1"/>
        </p:nvGrpSpPr>
        <p:grpSpPr>
          <a:xfrm rot="20722853">
            <a:off x="1182415" y="1329448"/>
            <a:ext cx="1957012" cy="3534846"/>
            <a:chOff x="445712" y="1449040"/>
            <a:chExt cx="2113018" cy="3924176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E1E721D1-1CB8-4236-BB6B-28EEE4CFD70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6A5115FB-497D-4B6A-98E3-9881A4521F6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FC36484-4A34-49A7-8E44-698758E5D86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E2DA39FA-6830-4BE3-94A6-ED9AE21647B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id="{DAA36B1E-0B62-4DE0-83A5-12E8EBB4F86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70587" y="1627803"/>
            <a:ext cx="1786145" cy="290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82516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094980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54125465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352480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525864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65096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706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57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2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554346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2414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981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3607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342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3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066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957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6"/>
            </a:gs>
            <a:gs pos="50000">
              <a:schemeClr val="accent5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23967" y="1677000"/>
            <a:ext cx="8144000" cy="3504000"/>
          </a:xfrm>
          <a:prstGeom prst="rect">
            <a:avLst/>
          </a:prstGeom>
          <a:effectLst>
            <a:outerShdw blurRad="85725" dist="19050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710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5383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42659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9247612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38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9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784" r:id="rId25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39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5" r:id="rId2"/>
    <p:sldLayoutId id="2147483706" r:id="rId3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2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6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23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5EA69-0AE1-46AA-920B-BB454382A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93" y="1886884"/>
            <a:ext cx="1333500" cy="1323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297D6-329A-4FF2-858F-182DBD6470D9}"/>
              </a:ext>
            </a:extLst>
          </p:cNvPr>
          <p:cNvSpPr txBox="1"/>
          <p:nvPr/>
        </p:nvSpPr>
        <p:spPr>
          <a:xfrm>
            <a:off x="6221152" y="3470274"/>
            <a:ext cx="456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ULTIMATE IT COURSE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21CC5-CA33-4C6B-8D7F-77876ED07483}"/>
              </a:ext>
            </a:extLst>
          </p:cNvPr>
          <p:cNvSpPr txBox="1"/>
          <p:nvPr/>
        </p:nvSpPr>
        <p:spPr>
          <a:xfrm>
            <a:off x="6890020" y="3262972"/>
            <a:ext cx="3056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BEGINNER TO EXPERT GUARANTEED</a:t>
            </a:r>
            <a:endParaRPr lang="en-US" sz="1050" dirty="0">
              <a:latin typeface="Bahnschrif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F1D14-4898-47D0-A605-0FC05736D5E3}"/>
              </a:ext>
            </a:extLst>
          </p:cNvPr>
          <p:cNvSpPr txBox="1"/>
          <p:nvPr/>
        </p:nvSpPr>
        <p:spPr>
          <a:xfrm>
            <a:off x="5840154" y="3937885"/>
            <a:ext cx="5164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ACCESS </a:t>
            </a:r>
            <a:r>
              <a:rPr lang="en-US" sz="1600" dirty="0" smtClean="0">
                <a:latin typeface="Bahnschrift SemiCondensed" panose="020B0502040204020203" pitchFamily="34" charset="0"/>
                <a:cs typeface="Arial" panose="020B0604020202020204" pitchFamily="34" charset="0"/>
              </a:rPr>
              <a:t>NETWORKING COURSE </a:t>
            </a:r>
            <a:r>
              <a:rPr lang="en-US" sz="16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PLAYLIST LINK IN DESCRIPTION</a:t>
            </a:r>
            <a:endParaRPr lang="en-US" sz="1050" dirty="0">
              <a:latin typeface="Bahnschrif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97979-CCAD-41E5-8035-94AC7AC7C56C}"/>
              </a:ext>
            </a:extLst>
          </p:cNvPr>
          <p:cNvSpPr txBox="1"/>
          <p:nvPr/>
        </p:nvSpPr>
        <p:spPr>
          <a:xfrm>
            <a:off x="7039223" y="4159275"/>
            <a:ext cx="3178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SUBSCRIBE</a:t>
            </a:r>
            <a:r>
              <a:rPr lang="en-US" sz="3200" b="1" dirty="0" smtClean="0">
                <a:solidFill>
                  <a:srgbClr val="FFFF00"/>
                </a:solidFill>
              </a:rPr>
              <a:t>!!!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5347" y="3396558"/>
            <a:ext cx="2015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HARDWARE -7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4481" y="3027226"/>
            <a:ext cx="1371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Video #8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8198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821382" y="747713"/>
            <a:ext cx="7370618" cy="3762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Answers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0075" y="1647825"/>
            <a:ext cx="11591925" cy="25828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/>
            <a:r>
              <a:rPr lang="en-US" sz="2400" dirty="0" smtClean="0"/>
              <a:t>1. NIC Card Use ? </a:t>
            </a:r>
            <a:r>
              <a:rPr 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(Gives interface to connect in network using Wired &amp; Wireless)</a:t>
            </a:r>
          </a:p>
          <a:p>
            <a:pPr algn="l"/>
            <a:r>
              <a:rPr lang="en-US" sz="2400" dirty="0" smtClean="0"/>
              <a:t>2. 5 Manufacturers of Graphic Cards ?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3. PCIe Full Form ? </a:t>
            </a:r>
            <a:r>
              <a:rPr 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(Peripheral Component Interconnect extended)</a:t>
            </a:r>
          </a:p>
          <a:p>
            <a:pPr algn="l"/>
            <a:r>
              <a:rPr lang="en-US" sz="2400" dirty="0" smtClean="0"/>
              <a:t>4. Which has MAC Address ? (WiFi/Bluetooth/</a:t>
            </a:r>
            <a:r>
              <a:rPr 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</a:t>
            </a:r>
            <a:r>
              <a:rPr lang="en-US" sz="2400" dirty="0" smtClean="0"/>
              <a:t>/Graphic card)</a:t>
            </a:r>
          </a:p>
          <a:p>
            <a:pPr algn="l"/>
            <a:r>
              <a:rPr lang="en-US" sz="2400" dirty="0" smtClean="0"/>
              <a:t>5. Which Expansion card has HDMI port ? (NIC Card/Audio Card/</a:t>
            </a:r>
            <a:r>
              <a:rPr 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 Card</a:t>
            </a:r>
            <a:r>
              <a:rPr lang="en-US" sz="2400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5413" y="4765563"/>
            <a:ext cx="6861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Solve all question and comment down answers...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147001" y="2346559"/>
            <a:ext cx="4764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nVIDIA, MSi, Zotac, Asus &amp; AMD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4186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112269" y="437233"/>
            <a:ext cx="6941127" cy="4843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>
                <a:solidFill>
                  <a:srgbClr val="FFC000"/>
                </a:solidFill>
                <a:latin typeface="Bahnschrift" pitchFamily="34" charset="0"/>
              </a:rPr>
              <a:t>BIOS –Basic Input / Output 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074" y="1559129"/>
            <a:ext cx="6260465" cy="3984425"/>
          </a:xfrm>
          <a:prstGeom prst="rect">
            <a:avLst/>
          </a:prstGeom>
        </p:spPr>
        <p:txBody>
          <a:bodyPr vert="horz" wrap="square" lIns="0" tIns="97791" rIns="0" bIns="0" rtlCol="0">
            <a:spAutoFit/>
          </a:bodyPr>
          <a:lstStyle/>
          <a:p>
            <a:pPr marL="241294" indent="-229229">
              <a:spcBef>
                <a:spcPts val="771"/>
              </a:spcBef>
              <a:buFont typeface="Arial"/>
              <a:buChar char="•"/>
              <a:tabLst>
                <a:tab pos="241929" algn="l"/>
              </a:tabLst>
            </a:pPr>
            <a:r>
              <a:rPr sz="2000" spc="-11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software </a:t>
            </a:r>
            <a:r>
              <a:rPr sz="2000" spc="-11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start your</a:t>
            </a:r>
            <a:r>
              <a:rPr sz="2000" spc="1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computer</a:t>
            </a:r>
            <a:endParaRPr sz="2000" dirty="0">
              <a:latin typeface="Carlito"/>
              <a:cs typeface="Carlito"/>
            </a:endParaRPr>
          </a:p>
          <a:p>
            <a:pPr marL="335906">
              <a:spcBef>
                <a:spcPts val="671"/>
              </a:spcBef>
            </a:pPr>
            <a:r>
              <a:rPr sz="2000" spc="-11" dirty="0">
                <a:latin typeface="Carlito"/>
                <a:cs typeface="Carlito"/>
              </a:rPr>
              <a:t>-The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firmware</a:t>
            </a:r>
            <a:endParaRPr sz="2000" dirty="0">
              <a:latin typeface="Carlito"/>
              <a:cs typeface="Carlito"/>
            </a:endParaRPr>
          </a:p>
          <a:p>
            <a:pPr marL="335906">
              <a:spcBef>
                <a:spcPts val="665"/>
              </a:spcBef>
            </a:pPr>
            <a:r>
              <a:rPr sz="2000" spc="-25" dirty="0">
                <a:latin typeface="Carlito"/>
                <a:cs typeface="Carlito"/>
              </a:rPr>
              <a:t>-system </a:t>
            </a:r>
            <a:r>
              <a:rPr sz="2000" spc="-5" dirty="0">
                <a:latin typeface="Carlito"/>
                <a:cs typeface="Carlito"/>
              </a:rPr>
              <a:t>BIOS, </a:t>
            </a:r>
            <a:r>
              <a:rPr sz="2000" spc="-11" dirty="0">
                <a:latin typeface="Carlito"/>
                <a:cs typeface="Carlito"/>
              </a:rPr>
              <a:t>ROM</a:t>
            </a:r>
            <a:r>
              <a:rPr sz="2000" spc="51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BIOS</a:t>
            </a:r>
            <a:endParaRPr sz="2000" dirty="0">
              <a:latin typeface="Carlito"/>
              <a:cs typeface="Carlito"/>
            </a:endParaRPr>
          </a:p>
          <a:p>
            <a:pPr marL="335906">
              <a:spcBef>
                <a:spcPts val="660"/>
              </a:spcBef>
            </a:pPr>
            <a:r>
              <a:rPr sz="2000" spc="-11" dirty="0">
                <a:latin typeface="Carlito"/>
                <a:cs typeface="Carlito"/>
              </a:rPr>
              <a:t>-ROM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1" dirty="0">
                <a:latin typeface="Carlito"/>
                <a:cs typeface="Carlito"/>
              </a:rPr>
              <a:t>flash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memory</a:t>
            </a:r>
            <a:endParaRPr lang="en-US" sz="2000" spc="-5" dirty="0">
              <a:latin typeface="Carlito"/>
              <a:cs typeface="Carlito"/>
            </a:endParaRPr>
          </a:p>
          <a:p>
            <a:pPr marL="335906">
              <a:spcBef>
                <a:spcPts val="660"/>
              </a:spcBef>
            </a:pPr>
            <a:endParaRPr sz="2000" dirty="0">
              <a:latin typeface="Carlito"/>
              <a:cs typeface="Carlito"/>
            </a:endParaRPr>
          </a:p>
          <a:p>
            <a:pPr marL="241294" indent="-229229">
              <a:spcBef>
                <a:spcPts val="660"/>
              </a:spcBef>
              <a:buFont typeface="Arial"/>
              <a:buChar char="•"/>
              <a:tabLst>
                <a:tab pos="241929" algn="l"/>
              </a:tabLst>
            </a:pPr>
            <a:r>
              <a:rPr sz="2000" spc="-15" dirty="0">
                <a:latin typeface="Carlito"/>
                <a:cs typeface="Carlito"/>
              </a:rPr>
              <a:t>POST</a:t>
            </a:r>
            <a:endParaRPr sz="2000" dirty="0">
              <a:latin typeface="Carlito"/>
              <a:cs typeface="Carlito"/>
            </a:endParaRPr>
          </a:p>
          <a:p>
            <a:pPr marL="417820">
              <a:spcBef>
                <a:spcPts val="675"/>
              </a:spcBef>
            </a:pPr>
            <a:r>
              <a:rPr sz="2000" spc="-20" dirty="0">
                <a:latin typeface="Carlito"/>
                <a:cs typeface="Carlito"/>
              </a:rPr>
              <a:t>-Power-On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Self-Test</a:t>
            </a:r>
            <a:endParaRPr lang="en-US" sz="2000" spc="-40" dirty="0">
              <a:latin typeface="Carlito"/>
              <a:cs typeface="Carlito"/>
            </a:endParaRPr>
          </a:p>
          <a:p>
            <a:pPr marL="417820">
              <a:spcBef>
                <a:spcPts val="675"/>
              </a:spcBef>
            </a:pPr>
            <a:endParaRPr sz="2000" dirty="0">
              <a:latin typeface="Carlito"/>
              <a:cs typeface="Carlito"/>
            </a:endParaRPr>
          </a:p>
          <a:p>
            <a:pPr marL="241294" indent="-229229">
              <a:spcBef>
                <a:spcPts val="660"/>
              </a:spcBef>
              <a:buFont typeface="Arial"/>
              <a:buChar char="•"/>
              <a:tabLst>
                <a:tab pos="241929" algn="l"/>
              </a:tabLst>
            </a:pPr>
            <a:r>
              <a:rPr sz="2000" spc="-11" dirty="0">
                <a:latin typeface="Carlito"/>
                <a:cs typeface="Carlito"/>
              </a:rPr>
              <a:t>Look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1" dirty="0">
                <a:latin typeface="Carlito"/>
                <a:cs typeface="Carlito"/>
              </a:rPr>
              <a:t>boot</a:t>
            </a:r>
            <a:r>
              <a:rPr sz="2000" spc="51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loader</a:t>
            </a:r>
            <a:endParaRPr sz="2000" dirty="0">
              <a:latin typeface="Carlito"/>
              <a:cs typeface="Carlito"/>
            </a:endParaRPr>
          </a:p>
          <a:p>
            <a:pPr marL="417820">
              <a:spcBef>
                <a:spcPts val="660"/>
              </a:spcBef>
            </a:pPr>
            <a:r>
              <a:rPr sz="2000" spc="-11" dirty="0">
                <a:latin typeface="Carlito"/>
                <a:cs typeface="Carlito"/>
              </a:rPr>
              <a:t>-Start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operating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31" dirty="0">
                <a:latin typeface="Carlito"/>
                <a:cs typeface="Carlito"/>
              </a:rPr>
              <a:t>system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8524" y="1793241"/>
            <a:ext cx="5332707" cy="37503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2767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206240" y="365810"/>
            <a:ext cx="2959331" cy="641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800" spc="-409" dirty="0">
                <a:solidFill>
                  <a:srgbClr val="FFC000"/>
                </a:solidFill>
                <a:latin typeface="Bahnschrift" pitchFamily="34" charset="0"/>
              </a:rPr>
              <a:t>Legacy</a:t>
            </a:r>
            <a:r>
              <a:rPr sz="4800" spc="-415" dirty="0">
                <a:solidFill>
                  <a:srgbClr val="FFC000"/>
                </a:solidFill>
                <a:latin typeface="Bahnschrift" pitchFamily="34" charset="0"/>
              </a:rPr>
              <a:t> </a:t>
            </a:r>
            <a:r>
              <a:rPr sz="4800" spc="-575" dirty="0">
                <a:solidFill>
                  <a:srgbClr val="FFC000"/>
                </a:solidFill>
                <a:latin typeface="Bahnschrift" pitchFamily="34" charset="0"/>
              </a:rPr>
              <a:t>BIOS</a:t>
            </a:r>
            <a:endParaRPr sz="4800" dirty="0">
              <a:solidFill>
                <a:srgbClr val="FFC000"/>
              </a:solidFill>
              <a:latin typeface="Bahnschrift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320" y="1556004"/>
            <a:ext cx="5438832" cy="3997249"/>
          </a:xfrm>
          <a:prstGeom prst="rect">
            <a:avLst/>
          </a:prstGeom>
        </p:spPr>
        <p:txBody>
          <a:bodyPr vert="horz" wrap="square" lIns="0" tIns="97791" rIns="0" bIns="0" rtlCol="0">
            <a:spAutoFit/>
          </a:bodyPr>
          <a:lstStyle/>
          <a:p>
            <a:pPr marL="241294" indent="-229229">
              <a:spcBef>
                <a:spcPts val="771"/>
              </a:spcBef>
              <a:buFont typeface="Arial"/>
              <a:buChar char="•"/>
              <a:tabLst>
                <a:tab pos="241929" algn="l"/>
              </a:tabLst>
            </a:pPr>
            <a:r>
              <a:rPr sz="2000" spc="-11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original / </a:t>
            </a:r>
            <a:r>
              <a:rPr sz="2000" spc="-11" dirty="0">
                <a:latin typeface="Carlito"/>
                <a:cs typeface="Carlito"/>
              </a:rPr>
              <a:t>traditional</a:t>
            </a:r>
            <a:r>
              <a:rPr sz="2000" spc="-5" dirty="0">
                <a:latin typeface="Carlito"/>
                <a:cs typeface="Carlito"/>
              </a:rPr>
              <a:t> BIOS </a:t>
            </a:r>
            <a:r>
              <a:rPr sz="2000" spc="-20" dirty="0">
                <a:latin typeface="Carlito"/>
                <a:cs typeface="Carlito"/>
              </a:rPr>
              <a:t>It’s </a:t>
            </a:r>
            <a:r>
              <a:rPr sz="2000" spc="-11" dirty="0">
                <a:latin typeface="Carlito"/>
                <a:cs typeface="Carlito"/>
              </a:rPr>
              <a:t>been </a:t>
            </a:r>
            <a:r>
              <a:rPr sz="2000" spc="-15" dirty="0">
                <a:latin typeface="Carlito"/>
                <a:cs typeface="Carlito"/>
              </a:rPr>
              <a:t>around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than 25  </a:t>
            </a:r>
            <a:r>
              <a:rPr sz="2000" spc="-25" dirty="0">
                <a:latin typeface="Carlito"/>
                <a:cs typeface="Carlito"/>
              </a:rPr>
              <a:t>years</a:t>
            </a:r>
            <a:endParaRPr lang="en-US" sz="2000" spc="-25" dirty="0">
              <a:latin typeface="Carlito"/>
              <a:cs typeface="Carlito"/>
            </a:endParaRPr>
          </a:p>
          <a:p>
            <a:pPr marL="241294" indent="-229229">
              <a:spcBef>
                <a:spcPts val="771"/>
              </a:spcBef>
              <a:buFont typeface="Arial"/>
              <a:buChar char="•"/>
              <a:tabLst>
                <a:tab pos="241929" algn="l"/>
              </a:tabLst>
            </a:pPr>
            <a:endParaRPr sz="2000" dirty="0">
              <a:latin typeface="Carlito"/>
              <a:cs typeface="Carlito"/>
            </a:endParaRPr>
          </a:p>
          <a:p>
            <a:pPr marL="241294" marR="454647" indent="-229229">
              <a:lnSpc>
                <a:spcPts val="3020"/>
              </a:lnSpc>
              <a:spcBef>
                <a:spcPts val="1011"/>
              </a:spcBef>
              <a:buFont typeface="Arial"/>
              <a:buChar char="•"/>
              <a:tabLst>
                <a:tab pos="241929" algn="l"/>
              </a:tabLst>
            </a:pPr>
            <a:r>
              <a:rPr sz="2000" spc="-11" dirty="0">
                <a:latin typeface="Carlito"/>
                <a:cs typeface="Carlito"/>
              </a:rPr>
              <a:t>Older </a:t>
            </a:r>
            <a:r>
              <a:rPr sz="2000" spc="-5" dirty="0">
                <a:latin typeface="Carlito"/>
                <a:cs typeface="Carlito"/>
              </a:rPr>
              <a:t>OS </a:t>
            </a:r>
            <a:r>
              <a:rPr sz="2000" spc="-25" dirty="0">
                <a:latin typeface="Carlito"/>
                <a:cs typeface="Carlito"/>
              </a:rPr>
              <a:t>talked </a:t>
            </a:r>
            <a:r>
              <a:rPr sz="2000" spc="-20" dirty="0">
                <a:latin typeface="Carlito"/>
                <a:cs typeface="Carlito"/>
              </a:rPr>
              <a:t>to hardware  </a:t>
            </a:r>
            <a:r>
              <a:rPr sz="2000" spc="-15" dirty="0">
                <a:latin typeface="Carlito"/>
                <a:cs typeface="Carlito"/>
              </a:rPr>
              <a:t>through </a:t>
            </a:r>
            <a:r>
              <a:rPr sz="2000" spc="-5" dirty="0">
                <a:latin typeface="Carlito"/>
                <a:cs typeface="Carlito"/>
              </a:rPr>
              <a:t>the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BIOS</a:t>
            </a:r>
            <a:endParaRPr lang="en-US" sz="2000" spc="-5" dirty="0">
              <a:latin typeface="Carlito"/>
              <a:cs typeface="Carlito"/>
            </a:endParaRPr>
          </a:p>
          <a:p>
            <a:pPr marL="241294" marR="454647" indent="-229229">
              <a:lnSpc>
                <a:spcPts val="3020"/>
              </a:lnSpc>
              <a:spcBef>
                <a:spcPts val="1011"/>
              </a:spcBef>
              <a:buFont typeface="Arial"/>
              <a:buChar char="•"/>
              <a:tabLst>
                <a:tab pos="241929" algn="l"/>
              </a:tabLst>
            </a:pPr>
            <a:endParaRPr sz="2000" dirty="0">
              <a:latin typeface="Carlito"/>
              <a:cs typeface="Carlito"/>
            </a:endParaRPr>
          </a:p>
          <a:p>
            <a:pPr marL="241294" indent="-229229">
              <a:spcBef>
                <a:spcPts val="635"/>
              </a:spcBef>
              <a:buFont typeface="Arial"/>
              <a:buChar char="•"/>
              <a:tabLst>
                <a:tab pos="241929" algn="l"/>
              </a:tabLst>
            </a:pPr>
            <a:r>
              <a:rPr sz="2000" spc="-15" dirty="0">
                <a:latin typeface="Carlito"/>
                <a:cs typeface="Carlito"/>
              </a:rPr>
              <a:t>Limited </a:t>
            </a:r>
            <a:r>
              <a:rPr sz="2000" spc="-20" dirty="0">
                <a:latin typeface="Carlito"/>
                <a:cs typeface="Carlito"/>
              </a:rPr>
              <a:t>hardware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1" dirty="0">
                <a:latin typeface="Carlito"/>
                <a:cs typeface="Carlito"/>
              </a:rPr>
              <a:t>support</a:t>
            </a:r>
            <a:endParaRPr lang="en-US" sz="2000" spc="-11" dirty="0">
              <a:latin typeface="Carlito"/>
              <a:cs typeface="Carlito"/>
            </a:endParaRPr>
          </a:p>
          <a:p>
            <a:pPr marL="241294" indent="-229229">
              <a:spcBef>
                <a:spcPts val="635"/>
              </a:spcBef>
              <a:buFont typeface="Arial"/>
              <a:buChar char="•"/>
              <a:tabLst>
                <a:tab pos="241929" algn="l"/>
              </a:tabLst>
            </a:pPr>
            <a:endParaRPr lang="en-US" sz="2000" dirty="0">
              <a:latin typeface="Carlito"/>
              <a:cs typeface="Carlito"/>
            </a:endParaRPr>
          </a:p>
          <a:p>
            <a:pPr marL="241294" indent="-229229">
              <a:spcBef>
                <a:spcPts val="635"/>
              </a:spcBef>
              <a:buFont typeface="Arial"/>
              <a:buChar char="•"/>
              <a:tabLst>
                <a:tab pos="241929" algn="l"/>
              </a:tabLst>
            </a:pPr>
            <a:r>
              <a:rPr sz="2000" spc="-5" dirty="0">
                <a:latin typeface="Carlito"/>
                <a:cs typeface="Carlito"/>
              </a:rPr>
              <a:t>No </a:t>
            </a:r>
            <a:r>
              <a:rPr sz="2000" spc="-20" dirty="0">
                <a:latin typeface="Carlito"/>
                <a:cs typeface="Carlito"/>
              </a:rPr>
              <a:t>drivers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modern </a:t>
            </a:r>
            <a:r>
              <a:rPr sz="2000" spc="-11" dirty="0">
                <a:latin typeface="Carlito"/>
                <a:cs typeface="Carlito"/>
              </a:rPr>
              <a:t>network,  </a:t>
            </a:r>
            <a:r>
              <a:rPr sz="2000" spc="-15" dirty="0">
                <a:latin typeface="Carlito"/>
                <a:cs typeface="Carlito"/>
              </a:rPr>
              <a:t>video,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25" dirty="0">
                <a:latin typeface="Carlito"/>
                <a:cs typeface="Carlito"/>
              </a:rPr>
              <a:t>storage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1" dirty="0">
                <a:latin typeface="Carlito"/>
                <a:cs typeface="Carlito"/>
              </a:rPr>
              <a:t>devices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94401" y="1379119"/>
            <a:ext cx="5996940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933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472247" y="397017"/>
            <a:ext cx="4432300" cy="640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UEFI BIOS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256" y="1411366"/>
            <a:ext cx="5417533" cy="423564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294" marR="318127" indent="-229229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241929" algn="l"/>
              </a:tabLst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Unified </a:t>
            </a:r>
            <a:r>
              <a:rPr sz="2400" b="1" spc="-5" dirty="0">
                <a:solidFill>
                  <a:srgbClr val="FFFF00"/>
                </a:solidFill>
                <a:latin typeface="Carlito"/>
                <a:cs typeface="Carlito"/>
              </a:rPr>
              <a:t>Extensible</a:t>
            </a:r>
            <a:r>
              <a:rPr sz="2400" b="1" spc="-6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2400" b="1" spc="-11" dirty="0">
                <a:solidFill>
                  <a:srgbClr val="FFFF00"/>
                </a:solidFill>
                <a:latin typeface="Carlito"/>
                <a:cs typeface="Carlito"/>
              </a:rPr>
              <a:t>Firmware  </a:t>
            </a:r>
            <a:r>
              <a:rPr sz="2400" b="1" spc="-15" dirty="0">
                <a:solidFill>
                  <a:srgbClr val="FFFF00"/>
                </a:solidFill>
                <a:latin typeface="Carlito"/>
                <a:cs typeface="Carlito"/>
              </a:rPr>
              <a:t>Interface</a:t>
            </a:r>
            <a:endParaRPr sz="2400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412740" marR="681338" lvl="1" indent="-412740">
              <a:lnSpc>
                <a:spcPts val="3500"/>
              </a:lnSpc>
              <a:spcBef>
                <a:spcPts val="175"/>
              </a:spcBef>
              <a:buChar char="-"/>
              <a:tabLst>
                <a:tab pos="412740" algn="l"/>
              </a:tabLst>
            </a:pPr>
            <a:r>
              <a:rPr sz="2400" dirty="0">
                <a:latin typeface="Carlito"/>
                <a:cs typeface="Carlito"/>
              </a:rPr>
              <a:t>Based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31" dirty="0">
                <a:latin typeface="Carlito"/>
                <a:cs typeface="Carlito"/>
              </a:rPr>
              <a:t>Intel’s </a:t>
            </a:r>
            <a:r>
              <a:rPr sz="2400" spc="-5" dirty="0">
                <a:latin typeface="Carlito"/>
                <a:cs typeface="Carlito"/>
              </a:rPr>
              <a:t>EFI  (Extensible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1" dirty="0" smtClean="0">
                <a:latin typeface="Carlito"/>
                <a:cs typeface="Carlito"/>
              </a:rPr>
              <a:t>Firmware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11" dirty="0" smtClean="0">
                <a:latin typeface="Carlito"/>
                <a:cs typeface="Carlito"/>
              </a:rPr>
              <a:t>Interface</a:t>
            </a:r>
            <a:r>
              <a:rPr sz="2400" spc="-11" dirty="0">
                <a:latin typeface="Carlito"/>
                <a:cs typeface="Carlito"/>
              </a:rPr>
              <a:t>)</a:t>
            </a:r>
            <a:endParaRPr sz="2400" dirty="0">
              <a:latin typeface="Carlito"/>
              <a:cs typeface="Carlito"/>
            </a:endParaRPr>
          </a:p>
          <a:p>
            <a:pPr marL="241294" indent="-229229">
              <a:spcBef>
                <a:spcPts val="371"/>
              </a:spcBef>
              <a:buFont typeface="Arial"/>
              <a:buChar char="•"/>
              <a:tabLst>
                <a:tab pos="241929" algn="l"/>
              </a:tabLst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A </a:t>
            </a:r>
            <a:r>
              <a:rPr sz="2400" b="1" spc="-11" dirty="0">
                <a:solidFill>
                  <a:srgbClr val="FFFF00"/>
                </a:solidFill>
                <a:latin typeface="Carlito"/>
                <a:cs typeface="Carlito"/>
              </a:rPr>
              <a:t>defined</a:t>
            </a:r>
            <a:r>
              <a:rPr sz="2400" b="1" spc="5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Carlito"/>
                <a:cs typeface="Carlito"/>
              </a:rPr>
              <a:t>standard</a:t>
            </a:r>
            <a:endParaRPr sz="2400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12700" marR="1292828" lvl="1" indent="224149">
              <a:lnSpc>
                <a:spcPct val="80000"/>
              </a:lnSpc>
              <a:spcBef>
                <a:spcPts val="995"/>
              </a:spcBef>
              <a:buChar char="-"/>
              <a:tabLst>
                <a:tab pos="412740" algn="l"/>
              </a:tabLst>
            </a:pPr>
            <a:r>
              <a:rPr sz="2400" spc="-5" dirty="0">
                <a:latin typeface="Carlito"/>
                <a:cs typeface="Carlito"/>
              </a:rPr>
              <a:t>Implemented </a:t>
            </a:r>
            <a:r>
              <a:rPr sz="2400" spc="-11" dirty="0">
                <a:latin typeface="Carlito"/>
                <a:cs typeface="Carlito"/>
              </a:rPr>
              <a:t>by</a:t>
            </a:r>
            <a:r>
              <a:rPr sz="2400" spc="-131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1" dirty="0">
                <a:latin typeface="Carlito"/>
                <a:cs typeface="Carlito"/>
              </a:rPr>
              <a:t>manufacturers</a:t>
            </a:r>
            <a:endParaRPr sz="2400" dirty="0">
              <a:latin typeface="Carlito"/>
              <a:cs typeface="Carlito"/>
            </a:endParaRPr>
          </a:p>
          <a:p>
            <a:pPr marL="241294" marR="5080" indent="-229229">
              <a:lnSpc>
                <a:spcPts val="2500"/>
              </a:lnSpc>
              <a:spcBef>
                <a:spcPts val="991"/>
              </a:spcBef>
              <a:buFont typeface="Arial"/>
              <a:buChar char="•"/>
              <a:tabLst>
                <a:tab pos="241929" algn="l"/>
              </a:tabLst>
            </a:pPr>
            <a:r>
              <a:rPr sz="2400" b="1" spc="-5" dirty="0">
                <a:solidFill>
                  <a:srgbClr val="FFFF00"/>
                </a:solidFill>
                <a:latin typeface="Carlito"/>
                <a:cs typeface="Carlito"/>
              </a:rPr>
              <a:t>Designed </a:t>
            </a:r>
            <a:r>
              <a:rPr sz="2400" b="1" spc="-15" dirty="0">
                <a:solidFill>
                  <a:srgbClr val="FFFF00"/>
                </a:solidFill>
                <a:latin typeface="Carlito"/>
                <a:cs typeface="Carlito"/>
              </a:rPr>
              <a:t>to </a:t>
            </a:r>
            <a:r>
              <a:rPr sz="2400" b="1" spc="-5" dirty="0">
                <a:solidFill>
                  <a:srgbClr val="FFFF00"/>
                </a:solidFill>
                <a:latin typeface="Carlito"/>
                <a:cs typeface="Carlito"/>
              </a:rPr>
              <a:t>replace </a:t>
            </a: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the </a:t>
            </a:r>
            <a:r>
              <a:rPr sz="2400" b="1" spc="-11" dirty="0">
                <a:solidFill>
                  <a:srgbClr val="FFFF00"/>
                </a:solidFill>
                <a:latin typeface="Carlito"/>
                <a:cs typeface="Carlito"/>
              </a:rPr>
              <a:t>legacy  </a:t>
            </a: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BIOS</a:t>
            </a:r>
            <a:endParaRPr sz="2400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12700" marR="761981" lvl="1" indent="224149">
              <a:lnSpc>
                <a:spcPct val="80000"/>
              </a:lnSpc>
              <a:spcBef>
                <a:spcPts val="1011"/>
              </a:spcBef>
              <a:buChar char="-"/>
              <a:tabLst>
                <a:tab pos="412740" algn="l"/>
              </a:tabLst>
            </a:pPr>
            <a:r>
              <a:rPr sz="2400" dirty="0">
                <a:latin typeface="Carlito"/>
                <a:cs typeface="Carlito"/>
              </a:rPr>
              <a:t>Need a </a:t>
            </a:r>
            <a:r>
              <a:rPr sz="2400" spc="-5" dirty="0">
                <a:latin typeface="Carlito"/>
                <a:cs typeface="Carlito"/>
              </a:rPr>
              <a:t>modern </a:t>
            </a:r>
            <a:r>
              <a:rPr sz="2400" dirty="0">
                <a:latin typeface="Carlito"/>
                <a:cs typeface="Carlito"/>
              </a:rPr>
              <a:t>BIOS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for  </a:t>
            </a:r>
            <a:r>
              <a:rPr sz="2400" spc="-5" dirty="0">
                <a:latin typeface="Carlito"/>
                <a:cs typeface="Carlito"/>
              </a:rPr>
              <a:t>modern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computers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8125" y="1272146"/>
            <a:ext cx="6019800" cy="4514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7017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1" y="-8311"/>
            <a:ext cx="5731082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1703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1760" y="2537752"/>
            <a:ext cx="594425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Let’s Explore</a:t>
            </a:r>
            <a:endParaRPr lang="en-US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5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048000" y="747713"/>
            <a:ext cx="9144000" cy="3762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Questions:-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0075" y="1647825"/>
            <a:ext cx="11591925" cy="25828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1. Abbrevation of UEFI?</a:t>
            </a:r>
          </a:p>
          <a:p>
            <a:pPr algn="l"/>
            <a:r>
              <a:rPr lang="en-US" sz="2400" dirty="0" smtClean="0"/>
              <a:t>2. Which has Mouse Controls? (UEFI BIOS/Legacy BIOS)</a:t>
            </a:r>
          </a:p>
          <a:p>
            <a:pPr algn="l"/>
            <a:r>
              <a:rPr lang="en-US" sz="2400" dirty="0" smtClean="0"/>
              <a:t>3. How to reset BIOS without launching it?</a:t>
            </a:r>
          </a:p>
          <a:p>
            <a:pPr algn="l"/>
            <a:r>
              <a:rPr lang="en-US" sz="2400" dirty="0" smtClean="0"/>
              <a:t>4. How to access BIOS explain Step by Step?</a:t>
            </a:r>
          </a:p>
          <a:p>
            <a:pPr algn="l"/>
            <a:r>
              <a:rPr lang="en-US" sz="2400" dirty="0" smtClean="0"/>
              <a:t>5. </a:t>
            </a:r>
            <a:r>
              <a:rPr lang="en-US" sz="2400"/>
              <a:t>2</a:t>
            </a:r>
            <a:r>
              <a:rPr lang="en-US" sz="2400" smtClean="0"/>
              <a:t> </a:t>
            </a:r>
            <a:r>
              <a:rPr lang="en-US" sz="2400" dirty="0" smtClean="0"/>
              <a:t>differences between Legacy and UEFI?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5413" y="4765563"/>
            <a:ext cx="6861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Solve all question and comment down answers...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94137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Social-Media-Marketing-PowerPoint-Templates</Template>
  <TotalTime>1747</TotalTime>
  <Words>278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Arial Unicode MS</vt:lpstr>
      <vt:lpstr>Bahnschrift</vt:lpstr>
      <vt:lpstr>Bahnschrift SemiCondensed</vt:lpstr>
      <vt:lpstr>Calibri</vt:lpstr>
      <vt:lpstr>Calibri Light</vt:lpstr>
      <vt:lpstr>Carlito</vt:lpstr>
      <vt:lpstr>Cover and End Slide Master</vt:lpstr>
      <vt:lpstr>Contents Slide Master</vt:lpstr>
      <vt:lpstr>Section Break Slide Master</vt:lpstr>
      <vt:lpstr>1_Contents Slide Master</vt:lpstr>
      <vt:lpstr>1_Section Break Slide Master</vt:lpstr>
      <vt:lpstr>Retrospect</vt:lpstr>
      <vt:lpstr>PowerPoint Presentation</vt:lpstr>
      <vt:lpstr>Answers</vt:lpstr>
      <vt:lpstr>BIOS –Basic Input / Output System</vt:lpstr>
      <vt:lpstr>Legacy BIOS</vt:lpstr>
      <vt:lpstr>UEFI BIOS</vt:lpstr>
      <vt:lpstr>PowerPoint Presentation</vt:lpstr>
      <vt:lpstr>PowerPoint Presentation</vt:lpstr>
      <vt:lpstr>Questions:-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computer???</dc:title>
  <dc:creator>adarshtomar7@outlook.com</dc:creator>
  <cp:lastModifiedBy>Adarsh</cp:lastModifiedBy>
  <cp:revision>200</cp:revision>
  <dcterms:created xsi:type="dcterms:W3CDTF">2020-04-21T14:13:47Z</dcterms:created>
  <dcterms:modified xsi:type="dcterms:W3CDTF">2021-05-15T11:30:53Z</dcterms:modified>
</cp:coreProperties>
</file>