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91" r:id="rId3"/>
    <p:sldMasterId id="2147483708" r:id="rId4"/>
    <p:sldMasterId id="2147483733" r:id="rId5"/>
    <p:sldMasterId id="2147483824" r:id="rId6"/>
  </p:sldMasterIdLst>
  <p:notesMasterIdLst>
    <p:notesMasterId r:id="rId11"/>
  </p:notesMasterIdLst>
  <p:sldIdLst>
    <p:sldId id="269" r:id="rId7"/>
    <p:sldId id="365" r:id="rId8"/>
    <p:sldId id="367" r:id="rId9"/>
    <p:sldId id="366" r:id="rId1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2CF35-BBAD-4ECB-A1D3-E78A7694C711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121F7-9FFC-40E4-8A6A-E1752088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78136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01112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03321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40711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974953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483952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270267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56318888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0862879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68028296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92806935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B4CA-241A-4020-9BDF-FBA982BD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C225-42AA-487B-982E-C16BC429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D62-34E2-4BDB-A503-A802D9FF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9E40-890D-45BA-A1EA-CFD02047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3E0F7-BAC3-4AD0-96D2-896D288F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0947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821394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326881598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624130154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5796" y="4873507"/>
            <a:ext cx="12192000" cy="1988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5796" y="4347"/>
            <a:ext cx="12192000" cy="980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sp>
        <p:nvSpPr>
          <p:cNvPr id="19" name="Rounded Rectangle 39">
            <a:extLst>
              <a:ext uri="{FF2B5EF4-FFF2-40B4-BE49-F238E27FC236}">
                <a16:creationId xmlns:a16="http://schemas.microsoft.com/office/drawing/2014/main" id="{8E77609A-C716-4CBD-BEA4-A609FE58474A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C3C36A55-5CA9-4DE6-9CF6-5BCA648BB917}"/>
              </a:ext>
            </a:extLst>
          </p:cNvPr>
          <p:cNvGrpSpPr/>
          <p:nvPr userDrawn="1"/>
        </p:nvGrpSpPr>
        <p:grpSpPr>
          <a:xfrm rot="20722853">
            <a:off x="1182415" y="1329448"/>
            <a:ext cx="1957012" cy="3534846"/>
            <a:chOff x="445712" y="1449040"/>
            <a:chExt cx="2113018" cy="3924176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E1E721D1-1CB8-4236-BB6B-28EEE4CFD708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6A5115FB-497D-4B6A-98E3-9881A4521F6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AFC36484-4A34-49A7-8E44-698758E5D86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5" name="Oval 22">
                <a:extLst>
                  <a:ext uri="{FF2B5EF4-FFF2-40B4-BE49-F238E27FC236}">
                    <a16:creationId xmlns:a16="http://schemas.microsoft.com/office/drawing/2014/main" id="{E2DA39FA-6830-4BE3-94A6-ED9AE21647B0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23">
                <a:extLst>
                  <a:ext uri="{FF2B5EF4-FFF2-40B4-BE49-F238E27FC236}">
                    <a16:creationId xmlns:a16="http://schemas.microsoft.com/office/drawing/2014/main" id="{DAA36B1E-0B62-4DE0-83A5-12E8EBB4F86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70587" y="1627803"/>
            <a:ext cx="1786145" cy="290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2684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570514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54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4642" t="-15495" r="-1701" b="-591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4" name="Group 25">
            <a:extLst>
              <a:ext uri="{FF2B5EF4-FFF2-40B4-BE49-F238E27FC236}">
                <a16:creationId xmlns:a16="http://schemas.microsoft.com/office/drawing/2014/main" id="{E9330B01-579F-424F-88B4-442B27C3FD1F}"/>
              </a:ext>
            </a:extLst>
          </p:cNvPr>
          <p:cNvGrpSpPr/>
          <p:nvPr userDrawn="1"/>
        </p:nvGrpSpPr>
        <p:grpSpPr>
          <a:xfrm>
            <a:off x="772508" y="1381362"/>
            <a:ext cx="2363006" cy="4388439"/>
            <a:chOff x="445712" y="1449040"/>
            <a:chExt cx="2113018" cy="3924176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DF5309E7-5C45-46FB-8D51-A79BC880452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E17A469B-E2D7-46B6-963B-D630BC1E380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7" name="Group 24">
              <a:extLst>
                <a:ext uri="{FF2B5EF4-FFF2-40B4-BE49-F238E27FC236}">
                  <a16:creationId xmlns:a16="http://schemas.microsoft.com/office/drawing/2014/main" id="{13ED4751-67E3-44E4-99EF-78A49BB4607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8" name="Oval 22">
                <a:extLst>
                  <a:ext uri="{FF2B5EF4-FFF2-40B4-BE49-F238E27FC236}">
                    <a16:creationId xmlns:a16="http://schemas.microsoft.com/office/drawing/2014/main" id="{884763FA-F364-4A38-A2F7-1FDAC986ADF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A03A78DF-3C97-40F0-8EAF-1ED4E050ACA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C2375C0B-9A4C-42FF-991E-CA66F2BCF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0616" y="1740800"/>
            <a:ext cx="2025659" cy="351114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27265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그림 개체 틀 61">
            <a:extLst>
              <a:ext uri="{FF2B5EF4-FFF2-40B4-BE49-F238E27FC236}">
                <a16:creationId xmlns:a16="http://schemas.microsoft.com/office/drawing/2014/main" id="{772C6E91-257C-4021-A28B-037BCE470B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5954" y="982983"/>
            <a:ext cx="5161209" cy="4892039"/>
          </a:xfrm>
          <a:custGeom>
            <a:avLst/>
            <a:gdLst>
              <a:gd name="connsiteX0" fmla="*/ 2101392 w 5161209"/>
              <a:gd name="connsiteY0" fmla="*/ 4079246 h 4892039"/>
              <a:gd name="connsiteX1" fmla="*/ 2054783 w 5161209"/>
              <a:gd name="connsiteY1" fmla="*/ 4533672 h 4892039"/>
              <a:gd name="connsiteX2" fmla="*/ 2469834 w 5161209"/>
              <a:gd name="connsiteY2" fmla="*/ 4346639 h 4892039"/>
              <a:gd name="connsiteX3" fmla="*/ 1648092 w 5161209"/>
              <a:gd name="connsiteY3" fmla="*/ 3634476 h 4892039"/>
              <a:gd name="connsiteX4" fmla="*/ 1752285 w 5161209"/>
              <a:gd name="connsiteY4" fmla="*/ 4079244 h 4892039"/>
              <a:gd name="connsiteX5" fmla="*/ 2083610 w 5161209"/>
              <a:gd name="connsiteY5" fmla="*/ 3767038 h 4892039"/>
              <a:gd name="connsiteX6" fmla="*/ 668202 w 5161209"/>
              <a:gd name="connsiteY6" fmla="*/ 3334067 h 4892039"/>
              <a:gd name="connsiteX7" fmla="*/ 1187244 w 5161209"/>
              <a:gd name="connsiteY7" fmla="*/ 3546042 h 4892039"/>
              <a:gd name="connsiteX8" fmla="*/ 744985 w 5161209"/>
              <a:gd name="connsiteY8" fmla="*/ 3887505 h 4892039"/>
              <a:gd name="connsiteX9" fmla="*/ 1544679 w 5161209"/>
              <a:gd name="connsiteY9" fmla="*/ 3320270 h 4892039"/>
              <a:gd name="connsiteX10" fmla="*/ 1544678 w 5161209"/>
              <a:gd name="connsiteY10" fmla="*/ 3453209 h 4892039"/>
              <a:gd name="connsiteX11" fmla="*/ 1659281 w 5161209"/>
              <a:gd name="connsiteY11" fmla="*/ 3386739 h 4892039"/>
              <a:gd name="connsiteX12" fmla="*/ 1544679 w 5161209"/>
              <a:gd name="connsiteY12" fmla="*/ 2988348 h 4892039"/>
              <a:gd name="connsiteX13" fmla="*/ 1544678 w 5161209"/>
              <a:gd name="connsiteY13" fmla="*/ 3194321 h 4892039"/>
              <a:gd name="connsiteX14" fmla="*/ 1368627 w 5161209"/>
              <a:gd name="connsiteY14" fmla="*/ 3116711 h 4892039"/>
              <a:gd name="connsiteX15" fmla="*/ 643385 w 5161209"/>
              <a:gd name="connsiteY15" fmla="*/ 2721438 h 4892039"/>
              <a:gd name="connsiteX16" fmla="*/ 1098382 w 5161209"/>
              <a:gd name="connsiteY16" fmla="*/ 3045733 h 4892039"/>
              <a:gd name="connsiteX17" fmla="*/ 590960 w 5161209"/>
              <a:gd name="connsiteY17" fmla="*/ 3279640 h 4892039"/>
              <a:gd name="connsiteX18" fmla="*/ 634134 w 5161209"/>
              <a:gd name="connsiteY18" fmla="*/ 2539413 h 4892039"/>
              <a:gd name="connsiteX19" fmla="*/ 391358 w 5161209"/>
              <a:gd name="connsiteY19" fmla="*/ 3131093 h 4892039"/>
              <a:gd name="connsiteX20" fmla="*/ 0 w 5161209"/>
              <a:gd name="connsiteY20" fmla="*/ 2622486 h 4892039"/>
              <a:gd name="connsiteX21" fmla="*/ 1544678 w 5161209"/>
              <a:gd name="connsiteY21" fmla="*/ 2447807 h 4892039"/>
              <a:gd name="connsiteX22" fmla="*/ 1544679 w 5161209"/>
              <a:gd name="connsiteY22" fmla="*/ 2683996 h 4892039"/>
              <a:gd name="connsiteX23" fmla="*/ 1681668 w 5161209"/>
              <a:gd name="connsiteY23" fmla="*/ 2447807 h 4892039"/>
              <a:gd name="connsiteX24" fmla="*/ 385277 w 5161209"/>
              <a:gd name="connsiteY24" fmla="*/ 2054005 h 4892039"/>
              <a:gd name="connsiteX25" fmla="*/ 842087 w 5161209"/>
              <a:gd name="connsiteY25" fmla="*/ 2054005 h 4892039"/>
              <a:gd name="connsiteX26" fmla="*/ 613682 w 5161209"/>
              <a:gd name="connsiteY26" fmla="*/ 2447807 h 4892039"/>
              <a:gd name="connsiteX27" fmla="*/ 1636533 w 5161209"/>
              <a:gd name="connsiteY27" fmla="*/ 1826276 h 4892039"/>
              <a:gd name="connsiteX28" fmla="*/ 1589924 w 5161209"/>
              <a:gd name="connsiteY28" fmla="*/ 2280702 h 4892039"/>
              <a:gd name="connsiteX29" fmla="*/ 2004976 w 5161209"/>
              <a:gd name="connsiteY29" fmla="*/ 2093669 h 4892039"/>
              <a:gd name="connsiteX30" fmla="*/ 1348299 w 5161209"/>
              <a:gd name="connsiteY30" fmla="*/ 1757709 h 4892039"/>
              <a:gd name="connsiteX31" fmla="*/ 1406536 w 5161209"/>
              <a:gd name="connsiteY31" fmla="*/ 2313405 h 4892039"/>
              <a:gd name="connsiteX32" fmla="*/ 895272 w 5161209"/>
              <a:gd name="connsiteY32" fmla="*/ 2088020 h 4892039"/>
              <a:gd name="connsiteX33" fmla="*/ 689469 w 5161209"/>
              <a:gd name="connsiteY33" fmla="*/ 1461813 h 4892039"/>
              <a:gd name="connsiteX34" fmla="*/ 1057911 w 5161209"/>
              <a:gd name="connsiteY34" fmla="*/ 1729206 h 4892039"/>
              <a:gd name="connsiteX35" fmla="*/ 642860 w 5161209"/>
              <a:gd name="connsiteY35" fmla="*/ 1916239 h 4892039"/>
              <a:gd name="connsiteX36" fmla="*/ 190761 w 5161209"/>
              <a:gd name="connsiteY36" fmla="*/ 962010 h 4892039"/>
              <a:gd name="connsiteX37" fmla="*/ 743993 w 5161209"/>
              <a:gd name="connsiteY37" fmla="*/ 1282885 h 4892039"/>
              <a:gd name="connsiteX38" fmla="*/ 190761 w 5161209"/>
              <a:gd name="connsiteY38" fmla="*/ 1603759 h 4892039"/>
              <a:gd name="connsiteX39" fmla="*/ 605460 w 5161209"/>
              <a:gd name="connsiteY39" fmla="*/ 759302 h 4892039"/>
              <a:gd name="connsiteX40" fmla="*/ 886393 w 5161209"/>
              <a:gd name="connsiteY40" fmla="*/ 963186 h 4892039"/>
              <a:gd name="connsiteX41" fmla="*/ 569921 w 5161209"/>
              <a:gd name="connsiteY41" fmla="*/ 1105796 h 4892039"/>
              <a:gd name="connsiteX42" fmla="*/ 1544679 w 5161209"/>
              <a:gd name="connsiteY42" fmla="*/ 582431 h 4892039"/>
              <a:gd name="connsiteX43" fmla="*/ 1544679 w 5161209"/>
              <a:gd name="connsiteY43" fmla="*/ 862757 h 4892039"/>
              <a:gd name="connsiteX44" fmla="*/ 1786340 w 5161209"/>
              <a:gd name="connsiteY44" fmla="*/ 722595 h 4892039"/>
              <a:gd name="connsiteX45" fmla="*/ 1544677 w 5161209"/>
              <a:gd name="connsiteY45" fmla="*/ 0 h 4892039"/>
              <a:gd name="connsiteX46" fmla="*/ 5161209 w 5161209"/>
              <a:gd name="connsiteY46" fmla="*/ 0 h 4892039"/>
              <a:gd name="connsiteX47" fmla="*/ 5161209 w 5161209"/>
              <a:gd name="connsiteY47" fmla="*/ 4892039 h 4892039"/>
              <a:gd name="connsiteX48" fmla="*/ 1544677 w 5161209"/>
              <a:gd name="connsiteY48" fmla="*/ 4892039 h 4892039"/>
              <a:gd name="connsiteX49" fmla="*/ 1544677 w 5161209"/>
              <a:gd name="connsiteY49" fmla="*/ 4446766 h 4892039"/>
              <a:gd name="connsiteX50" fmla="*/ 1629483 w 5161209"/>
              <a:gd name="connsiteY50" fmla="*/ 4459710 h 4892039"/>
              <a:gd name="connsiteX51" fmla="*/ 1544679 w 5161209"/>
              <a:gd name="connsiteY51" fmla="*/ 4243705 h 4892039"/>
              <a:gd name="connsiteX52" fmla="*/ 1544679 w 5161209"/>
              <a:gd name="connsiteY52" fmla="*/ 4446766 h 4892039"/>
              <a:gd name="connsiteX53" fmla="*/ 900486 w 5161209"/>
              <a:gd name="connsiteY53" fmla="*/ 4348437 h 4892039"/>
              <a:gd name="connsiteX54" fmla="*/ 1360911 w 5161209"/>
              <a:gd name="connsiteY54" fmla="*/ 3775626 h 4892039"/>
              <a:gd name="connsiteX55" fmla="*/ 1544677 w 5161209"/>
              <a:gd name="connsiteY55" fmla="*/ 4243697 h 4892039"/>
              <a:gd name="connsiteX56" fmla="*/ 1544677 w 5161209"/>
              <a:gd name="connsiteY56" fmla="*/ 3453210 h 4892039"/>
              <a:gd name="connsiteX57" fmla="*/ 1265479 w 5161209"/>
              <a:gd name="connsiteY57" fmla="*/ 3615145 h 4892039"/>
              <a:gd name="connsiteX58" fmla="*/ 1265480 w 5161209"/>
              <a:gd name="connsiteY58" fmla="*/ 3158335 h 4892039"/>
              <a:gd name="connsiteX59" fmla="*/ 1544677 w 5161209"/>
              <a:gd name="connsiteY59" fmla="*/ 3320269 h 4892039"/>
              <a:gd name="connsiteX60" fmla="*/ 1544677 w 5161209"/>
              <a:gd name="connsiteY60" fmla="*/ 3194322 h 4892039"/>
              <a:gd name="connsiteX61" fmla="*/ 1879890 w 5161209"/>
              <a:gd name="connsiteY61" fmla="*/ 3342097 h 4892039"/>
              <a:gd name="connsiteX62" fmla="*/ 1821652 w 5161209"/>
              <a:gd name="connsiteY62" fmla="*/ 2786400 h 4892039"/>
              <a:gd name="connsiteX63" fmla="*/ 1544677 w 5161209"/>
              <a:gd name="connsiteY63" fmla="*/ 2988348 h 4892039"/>
              <a:gd name="connsiteX64" fmla="*/ 1544677 w 5161209"/>
              <a:gd name="connsiteY64" fmla="*/ 2684000 h 4892039"/>
              <a:gd name="connsiteX65" fmla="*/ 1312948 w 5161209"/>
              <a:gd name="connsiteY65" fmla="*/ 3083533 h 4892039"/>
              <a:gd name="connsiteX66" fmla="*/ 944226 w 5161209"/>
              <a:gd name="connsiteY66" fmla="*/ 2447807 h 4892039"/>
              <a:gd name="connsiteX67" fmla="*/ 1544677 w 5161209"/>
              <a:gd name="connsiteY67" fmla="*/ 2447807 h 4892039"/>
              <a:gd name="connsiteX68" fmla="*/ 1544677 w 5161209"/>
              <a:gd name="connsiteY68" fmla="*/ 1648200 h 4892039"/>
              <a:gd name="connsiteX69" fmla="*/ 1668755 w 5161209"/>
              <a:gd name="connsiteY69" fmla="*/ 1648200 h 4892039"/>
              <a:gd name="connsiteX70" fmla="*/ 1544679 w 5161209"/>
              <a:gd name="connsiteY70" fmla="*/ 1434275 h 4892039"/>
              <a:gd name="connsiteX71" fmla="*/ 1544679 w 5161209"/>
              <a:gd name="connsiteY71" fmla="*/ 1648200 h 4892039"/>
              <a:gd name="connsiteX72" fmla="*/ 1108097 w 5161209"/>
              <a:gd name="connsiteY72" fmla="*/ 1648199 h 4892039"/>
              <a:gd name="connsiteX73" fmla="*/ 1250520 w 5161209"/>
              <a:gd name="connsiteY73" fmla="*/ 1402643 h 4892039"/>
              <a:gd name="connsiteX74" fmla="*/ 873703 w 5161209"/>
              <a:gd name="connsiteY74" fmla="*/ 1572446 h 4892039"/>
              <a:gd name="connsiteX75" fmla="*/ 920312 w 5161209"/>
              <a:gd name="connsiteY75" fmla="*/ 1118020 h 4892039"/>
              <a:gd name="connsiteX76" fmla="*/ 1268879 w 5161209"/>
              <a:gd name="connsiteY76" fmla="*/ 1370989 h 4892039"/>
              <a:gd name="connsiteX77" fmla="*/ 1388426 w 5161209"/>
              <a:gd name="connsiteY77" fmla="*/ 1164873 h 4892039"/>
              <a:gd name="connsiteX78" fmla="*/ 1544677 w 5161209"/>
              <a:gd name="connsiteY78" fmla="*/ 1434270 h 4892039"/>
              <a:gd name="connsiteX79" fmla="*/ 1544677 w 5161209"/>
              <a:gd name="connsiteY79" fmla="*/ 862759 h 4892039"/>
              <a:gd name="connsiteX80" fmla="*/ 1303013 w 5161209"/>
              <a:gd name="connsiteY80" fmla="*/ 1002922 h 4892039"/>
              <a:gd name="connsiteX81" fmla="*/ 1303014 w 5161209"/>
              <a:gd name="connsiteY81" fmla="*/ 442264 h 4892039"/>
              <a:gd name="connsiteX82" fmla="*/ 1544677 w 5161209"/>
              <a:gd name="connsiteY82" fmla="*/ 582428 h 489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61209" h="4892039">
                <a:moveTo>
                  <a:pt x="2101392" y="4079246"/>
                </a:moveTo>
                <a:lnTo>
                  <a:pt x="2054783" y="4533672"/>
                </a:lnTo>
                <a:lnTo>
                  <a:pt x="2469834" y="4346639"/>
                </a:lnTo>
                <a:close/>
                <a:moveTo>
                  <a:pt x="1648092" y="3634476"/>
                </a:moveTo>
                <a:lnTo>
                  <a:pt x="1752285" y="4079244"/>
                </a:lnTo>
                <a:lnTo>
                  <a:pt x="2083610" y="3767038"/>
                </a:lnTo>
                <a:close/>
                <a:moveTo>
                  <a:pt x="668202" y="3334067"/>
                </a:moveTo>
                <a:lnTo>
                  <a:pt x="1187244" y="3546042"/>
                </a:lnTo>
                <a:lnTo>
                  <a:pt x="744985" y="3887505"/>
                </a:lnTo>
                <a:close/>
                <a:moveTo>
                  <a:pt x="1544679" y="3320270"/>
                </a:moveTo>
                <a:lnTo>
                  <a:pt x="1544678" y="3453209"/>
                </a:lnTo>
                <a:lnTo>
                  <a:pt x="1659281" y="3386739"/>
                </a:lnTo>
                <a:close/>
                <a:moveTo>
                  <a:pt x="1544679" y="2988348"/>
                </a:moveTo>
                <a:lnTo>
                  <a:pt x="1544678" y="3194321"/>
                </a:lnTo>
                <a:lnTo>
                  <a:pt x="1368627" y="3116711"/>
                </a:lnTo>
                <a:close/>
                <a:moveTo>
                  <a:pt x="643385" y="2721438"/>
                </a:moveTo>
                <a:lnTo>
                  <a:pt x="1098382" y="3045733"/>
                </a:lnTo>
                <a:lnTo>
                  <a:pt x="590960" y="3279640"/>
                </a:lnTo>
                <a:close/>
                <a:moveTo>
                  <a:pt x="634134" y="2539413"/>
                </a:moveTo>
                <a:lnTo>
                  <a:pt x="391358" y="3131093"/>
                </a:lnTo>
                <a:lnTo>
                  <a:pt x="0" y="2622486"/>
                </a:lnTo>
                <a:close/>
                <a:moveTo>
                  <a:pt x="1544678" y="2447807"/>
                </a:moveTo>
                <a:lnTo>
                  <a:pt x="1544679" y="2683996"/>
                </a:lnTo>
                <a:lnTo>
                  <a:pt x="1681668" y="2447807"/>
                </a:lnTo>
                <a:close/>
                <a:moveTo>
                  <a:pt x="385277" y="2054005"/>
                </a:moveTo>
                <a:lnTo>
                  <a:pt x="842087" y="2054005"/>
                </a:lnTo>
                <a:lnTo>
                  <a:pt x="613682" y="2447807"/>
                </a:lnTo>
                <a:close/>
                <a:moveTo>
                  <a:pt x="1636533" y="1826276"/>
                </a:moveTo>
                <a:lnTo>
                  <a:pt x="1589924" y="2280702"/>
                </a:lnTo>
                <a:lnTo>
                  <a:pt x="2004976" y="2093669"/>
                </a:lnTo>
                <a:close/>
                <a:moveTo>
                  <a:pt x="1348299" y="1757709"/>
                </a:moveTo>
                <a:lnTo>
                  <a:pt x="1406536" y="2313405"/>
                </a:lnTo>
                <a:lnTo>
                  <a:pt x="895272" y="2088020"/>
                </a:lnTo>
                <a:close/>
                <a:moveTo>
                  <a:pt x="689469" y="1461813"/>
                </a:moveTo>
                <a:lnTo>
                  <a:pt x="1057911" y="1729206"/>
                </a:lnTo>
                <a:lnTo>
                  <a:pt x="642860" y="1916239"/>
                </a:lnTo>
                <a:close/>
                <a:moveTo>
                  <a:pt x="190761" y="962010"/>
                </a:moveTo>
                <a:lnTo>
                  <a:pt x="743993" y="1282885"/>
                </a:lnTo>
                <a:lnTo>
                  <a:pt x="190761" y="1603759"/>
                </a:lnTo>
                <a:close/>
                <a:moveTo>
                  <a:pt x="605460" y="759302"/>
                </a:moveTo>
                <a:lnTo>
                  <a:pt x="886393" y="963186"/>
                </a:lnTo>
                <a:lnTo>
                  <a:pt x="569921" y="1105796"/>
                </a:lnTo>
                <a:close/>
                <a:moveTo>
                  <a:pt x="1544679" y="582431"/>
                </a:moveTo>
                <a:lnTo>
                  <a:pt x="1544679" y="862757"/>
                </a:lnTo>
                <a:lnTo>
                  <a:pt x="1786340" y="722595"/>
                </a:lnTo>
                <a:close/>
                <a:moveTo>
                  <a:pt x="1544677" y="0"/>
                </a:moveTo>
                <a:lnTo>
                  <a:pt x="5161209" y="0"/>
                </a:lnTo>
                <a:lnTo>
                  <a:pt x="5161209" y="4892039"/>
                </a:lnTo>
                <a:lnTo>
                  <a:pt x="1544677" y="4892039"/>
                </a:lnTo>
                <a:lnTo>
                  <a:pt x="1544677" y="4446766"/>
                </a:lnTo>
                <a:lnTo>
                  <a:pt x="1629483" y="4459710"/>
                </a:lnTo>
                <a:lnTo>
                  <a:pt x="1544679" y="4243705"/>
                </a:lnTo>
                <a:lnTo>
                  <a:pt x="1544679" y="4446766"/>
                </a:lnTo>
                <a:lnTo>
                  <a:pt x="900486" y="4348437"/>
                </a:lnTo>
                <a:lnTo>
                  <a:pt x="1360911" y="3775626"/>
                </a:lnTo>
                <a:lnTo>
                  <a:pt x="1544677" y="4243697"/>
                </a:lnTo>
                <a:lnTo>
                  <a:pt x="1544677" y="3453210"/>
                </a:lnTo>
                <a:lnTo>
                  <a:pt x="1265479" y="3615145"/>
                </a:lnTo>
                <a:lnTo>
                  <a:pt x="1265480" y="3158335"/>
                </a:lnTo>
                <a:lnTo>
                  <a:pt x="1544677" y="3320269"/>
                </a:lnTo>
                <a:lnTo>
                  <a:pt x="1544677" y="3194322"/>
                </a:lnTo>
                <a:lnTo>
                  <a:pt x="1879890" y="3342097"/>
                </a:lnTo>
                <a:lnTo>
                  <a:pt x="1821652" y="2786400"/>
                </a:lnTo>
                <a:lnTo>
                  <a:pt x="1544677" y="2988348"/>
                </a:lnTo>
                <a:lnTo>
                  <a:pt x="1544677" y="2684000"/>
                </a:lnTo>
                <a:lnTo>
                  <a:pt x="1312948" y="3083533"/>
                </a:lnTo>
                <a:lnTo>
                  <a:pt x="944226" y="2447807"/>
                </a:lnTo>
                <a:lnTo>
                  <a:pt x="1544677" y="2447807"/>
                </a:lnTo>
                <a:lnTo>
                  <a:pt x="1544677" y="1648200"/>
                </a:lnTo>
                <a:lnTo>
                  <a:pt x="1668755" y="1648200"/>
                </a:lnTo>
                <a:lnTo>
                  <a:pt x="1544679" y="1434275"/>
                </a:lnTo>
                <a:lnTo>
                  <a:pt x="1544679" y="1648200"/>
                </a:lnTo>
                <a:lnTo>
                  <a:pt x="1108097" y="1648199"/>
                </a:lnTo>
                <a:lnTo>
                  <a:pt x="1250520" y="1402643"/>
                </a:lnTo>
                <a:lnTo>
                  <a:pt x="873703" y="1572446"/>
                </a:lnTo>
                <a:lnTo>
                  <a:pt x="920312" y="1118020"/>
                </a:lnTo>
                <a:lnTo>
                  <a:pt x="1268879" y="1370989"/>
                </a:lnTo>
                <a:lnTo>
                  <a:pt x="1388426" y="1164873"/>
                </a:lnTo>
                <a:lnTo>
                  <a:pt x="1544677" y="1434270"/>
                </a:lnTo>
                <a:lnTo>
                  <a:pt x="1544677" y="862759"/>
                </a:lnTo>
                <a:lnTo>
                  <a:pt x="1303013" y="1002922"/>
                </a:lnTo>
                <a:lnTo>
                  <a:pt x="1303014" y="442264"/>
                </a:lnTo>
                <a:lnTo>
                  <a:pt x="1544677" y="582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E40DE932-B7CD-464B-8A20-00D52C20CEA6}"/>
              </a:ext>
            </a:extLst>
          </p:cNvPr>
          <p:cNvSpPr/>
          <p:nvPr userDrawn="1"/>
        </p:nvSpPr>
        <p:spPr>
          <a:xfrm rot="20425887">
            <a:off x="6167670" y="258386"/>
            <a:ext cx="398155" cy="34323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4E0CCDF4-B2DB-4303-A349-E9F1DA4FAE9C}"/>
              </a:ext>
            </a:extLst>
          </p:cNvPr>
          <p:cNvSpPr/>
          <p:nvPr userDrawn="1"/>
        </p:nvSpPr>
        <p:spPr>
          <a:xfrm rot="1800000">
            <a:off x="6365534" y="1203768"/>
            <a:ext cx="514809" cy="4438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5A3EF16B-DD29-4095-B5C1-0F776241975B}"/>
              </a:ext>
            </a:extLst>
          </p:cNvPr>
          <p:cNvSpPr/>
          <p:nvPr userDrawn="1"/>
        </p:nvSpPr>
        <p:spPr>
          <a:xfrm rot="2436550">
            <a:off x="7017240" y="1316154"/>
            <a:ext cx="456810" cy="3938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F9558F2-7ACD-4375-B186-B51417F5BE92}"/>
              </a:ext>
            </a:extLst>
          </p:cNvPr>
          <p:cNvSpPr/>
          <p:nvPr userDrawn="1"/>
        </p:nvSpPr>
        <p:spPr>
          <a:xfrm rot="890839">
            <a:off x="6648640" y="796620"/>
            <a:ext cx="392860" cy="33867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8C2B4F7-F855-4EF8-83BC-135C37133C66}"/>
              </a:ext>
            </a:extLst>
          </p:cNvPr>
          <p:cNvSpPr/>
          <p:nvPr userDrawn="1"/>
        </p:nvSpPr>
        <p:spPr>
          <a:xfrm rot="10800000">
            <a:off x="6267966" y="873730"/>
            <a:ext cx="290770" cy="2506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29101826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C984BCAE-4751-4016-9AB6-7BECCAEB5EE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560256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3510F96-4E4D-4F6A-818D-E299E831CC01}"/>
              </a:ext>
            </a:extLst>
          </p:cNvPr>
          <p:cNvSpPr/>
          <p:nvPr userDrawn="1"/>
        </p:nvSpPr>
        <p:spPr>
          <a:xfrm>
            <a:off x="6392164" y="1281975"/>
            <a:ext cx="4759542" cy="4759542"/>
          </a:xfrm>
          <a:prstGeom prst="donut">
            <a:avLst>
              <a:gd name="adj" fmla="val 18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644379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419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95484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56495-4C92-4B99-ACD9-F0AA4C7A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1A039-8E87-4CB1-88A7-C0DA8FDE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4A356-82B3-4168-8747-3A7AF77E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28034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24506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08270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3390659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283357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584282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224305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855506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50055464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078180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682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3252040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32925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358003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71087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186464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45336263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2988900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51100968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527371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004077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67220352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472850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498038295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5796" y="4873507"/>
            <a:ext cx="12192000" cy="1988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5796" y="4347"/>
            <a:ext cx="12192000" cy="980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sp>
        <p:nvSpPr>
          <p:cNvPr id="19" name="Rounded Rectangle 39">
            <a:extLst>
              <a:ext uri="{FF2B5EF4-FFF2-40B4-BE49-F238E27FC236}">
                <a16:creationId xmlns:a16="http://schemas.microsoft.com/office/drawing/2014/main" id="{8E77609A-C716-4CBD-BEA4-A609FE58474A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C3C36A55-5CA9-4DE6-9CF6-5BCA648BB917}"/>
              </a:ext>
            </a:extLst>
          </p:cNvPr>
          <p:cNvGrpSpPr/>
          <p:nvPr userDrawn="1"/>
        </p:nvGrpSpPr>
        <p:grpSpPr>
          <a:xfrm rot="20722853">
            <a:off x="1182415" y="1329448"/>
            <a:ext cx="1957012" cy="3534846"/>
            <a:chOff x="445712" y="1449040"/>
            <a:chExt cx="2113018" cy="3924176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E1E721D1-1CB8-4236-BB6B-28EEE4CFD708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6A5115FB-497D-4B6A-98E3-9881A4521F6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AFC36484-4A34-49A7-8E44-698758E5D86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5" name="Oval 22">
                <a:extLst>
                  <a:ext uri="{FF2B5EF4-FFF2-40B4-BE49-F238E27FC236}">
                    <a16:creationId xmlns:a16="http://schemas.microsoft.com/office/drawing/2014/main" id="{E2DA39FA-6830-4BE3-94A6-ED9AE21647B0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23">
                <a:extLst>
                  <a:ext uri="{FF2B5EF4-FFF2-40B4-BE49-F238E27FC236}">
                    <a16:creationId xmlns:a16="http://schemas.microsoft.com/office/drawing/2014/main" id="{DAA36B1E-0B62-4DE0-83A5-12E8EBB4F86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70587" y="1627803"/>
            <a:ext cx="1786145" cy="290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482516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570514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54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4642" t="-15495" r="-1701" b="-591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4" name="Group 25">
            <a:extLst>
              <a:ext uri="{FF2B5EF4-FFF2-40B4-BE49-F238E27FC236}">
                <a16:creationId xmlns:a16="http://schemas.microsoft.com/office/drawing/2014/main" id="{E9330B01-579F-424F-88B4-442B27C3FD1F}"/>
              </a:ext>
            </a:extLst>
          </p:cNvPr>
          <p:cNvGrpSpPr/>
          <p:nvPr userDrawn="1"/>
        </p:nvGrpSpPr>
        <p:grpSpPr>
          <a:xfrm>
            <a:off x="772508" y="1381362"/>
            <a:ext cx="2363006" cy="4388439"/>
            <a:chOff x="445712" y="1449040"/>
            <a:chExt cx="2113018" cy="3924176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DF5309E7-5C45-46FB-8D51-A79BC880452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E17A469B-E2D7-46B6-963B-D630BC1E380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7" name="Group 24">
              <a:extLst>
                <a:ext uri="{FF2B5EF4-FFF2-40B4-BE49-F238E27FC236}">
                  <a16:creationId xmlns:a16="http://schemas.microsoft.com/office/drawing/2014/main" id="{13ED4751-67E3-44E4-99EF-78A49BB4607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8" name="Oval 22">
                <a:extLst>
                  <a:ext uri="{FF2B5EF4-FFF2-40B4-BE49-F238E27FC236}">
                    <a16:creationId xmlns:a16="http://schemas.microsoft.com/office/drawing/2014/main" id="{884763FA-F364-4A38-A2F7-1FDAC986ADF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A03A78DF-3C97-40F0-8EAF-1ED4E050ACA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C2375C0B-9A4C-42FF-991E-CA66F2BCF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0616" y="1740800"/>
            <a:ext cx="2025659" cy="351114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094980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그림 개체 틀 61">
            <a:extLst>
              <a:ext uri="{FF2B5EF4-FFF2-40B4-BE49-F238E27FC236}">
                <a16:creationId xmlns:a16="http://schemas.microsoft.com/office/drawing/2014/main" id="{772C6E91-257C-4021-A28B-037BCE470B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5954" y="982983"/>
            <a:ext cx="5161209" cy="4892039"/>
          </a:xfrm>
          <a:custGeom>
            <a:avLst/>
            <a:gdLst>
              <a:gd name="connsiteX0" fmla="*/ 2101392 w 5161209"/>
              <a:gd name="connsiteY0" fmla="*/ 4079246 h 4892039"/>
              <a:gd name="connsiteX1" fmla="*/ 2054783 w 5161209"/>
              <a:gd name="connsiteY1" fmla="*/ 4533672 h 4892039"/>
              <a:gd name="connsiteX2" fmla="*/ 2469834 w 5161209"/>
              <a:gd name="connsiteY2" fmla="*/ 4346639 h 4892039"/>
              <a:gd name="connsiteX3" fmla="*/ 1648092 w 5161209"/>
              <a:gd name="connsiteY3" fmla="*/ 3634476 h 4892039"/>
              <a:gd name="connsiteX4" fmla="*/ 1752285 w 5161209"/>
              <a:gd name="connsiteY4" fmla="*/ 4079244 h 4892039"/>
              <a:gd name="connsiteX5" fmla="*/ 2083610 w 5161209"/>
              <a:gd name="connsiteY5" fmla="*/ 3767038 h 4892039"/>
              <a:gd name="connsiteX6" fmla="*/ 668202 w 5161209"/>
              <a:gd name="connsiteY6" fmla="*/ 3334067 h 4892039"/>
              <a:gd name="connsiteX7" fmla="*/ 1187244 w 5161209"/>
              <a:gd name="connsiteY7" fmla="*/ 3546042 h 4892039"/>
              <a:gd name="connsiteX8" fmla="*/ 744985 w 5161209"/>
              <a:gd name="connsiteY8" fmla="*/ 3887505 h 4892039"/>
              <a:gd name="connsiteX9" fmla="*/ 1544679 w 5161209"/>
              <a:gd name="connsiteY9" fmla="*/ 3320270 h 4892039"/>
              <a:gd name="connsiteX10" fmla="*/ 1544678 w 5161209"/>
              <a:gd name="connsiteY10" fmla="*/ 3453209 h 4892039"/>
              <a:gd name="connsiteX11" fmla="*/ 1659281 w 5161209"/>
              <a:gd name="connsiteY11" fmla="*/ 3386739 h 4892039"/>
              <a:gd name="connsiteX12" fmla="*/ 1544679 w 5161209"/>
              <a:gd name="connsiteY12" fmla="*/ 2988348 h 4892039"/>
              <a:gd name="connsiteX13" fmla="*/ 1544678 w 5161209"/>
              <a:gd name="connsiteY13" fmla="*/ 3194321 h 4892039"/>
              <a:gd name="connsiteX14" fmla="*/ 1368627 w 5161209"/>
              <a:gd name="connsiteY14" fmla="*/ 3116711 h 4892039"/>
              <a:gd name="connsiteX15" fmla="*/ 643385 w 5161209"/>
              <a:gd name="connsiteY15" fmla="*/ 2721438 h 4892039"/>
              <a:gd name="connsiteX16" fmla="*/ 1098382 w 5161209"/>
              <a:gd name="connsiteY16" fmla="*/ 3045733 h 4892039"/>
              <a:gd name="connsiteX17" fmla="*/ 590960 w 5161209"/>
              <a:gd name="connsiteY17" fmla="*/ 3279640 h 4892039"/>
              <a:gd name="connsiteX18" fmla="*/ 634134 w 5161209"/>
              <a:gd name="connsiteY18" fmla="*/ 2539413 h 4892039"/>
              <a:gd name="connsiteX19" fmla="*/ 391358 w 5161209"/>
              <a:gd name="connsiteY19" fmla="*/ 3131093 h 4892039"/>
              <a:gd name="connsiteX20" fmla="*/ 0 w 5161209"/>
              <a:gd name="connsiteY20" fmla="*/ 2622486 h 4892039"/>
              <a:gd name="connsiteX21" fmla="*/ 1544678 w 5161209"/>
              <a:gd name="connsiteY21" fmla="*/ 2447807 h 4892039"/>
              <a:gd name="connsiteX22" fmla="*/ 1544679 w 5161209"/>
              <a:gd name="connsiteY22" fmla="*/ 2683996 h 4892039"/>
              <a:gd name="connsiteX23" fmla="*/ 1681668 w 5161209"/>
              <a:gd name="connsiteY23" fmla="*/ 2447807 h 4892039"/>
              <a:gd name="connsiteX24" fmla="*/ 385277 w 5161209"/>
              <a:gd name="connsiteY24" fmla="*/ 2054005 h 4892039"/>
              <a:gd name="connsiteX25" fmla="*/ 842087 w 5161209"/>
              <a:gd name="connsiteY25" fmla="*/ 2054005 h 4892039"/>
              <a:gd name="connsiteX26" fmla="*/ 613682 w 5161209"/>
              <a:gd name="connsiteY26" fmla="*/ 2447807 h 4892039"/>
              <a:gd name="connsiteX27" fmla="*/ 1636533 w 5161209"/>
              <a:gd name="connsiteY27" fmla="*/ 1826276 h 4892039"/>
              <a:gd name="connsiteX28" fmla="*/ 1589924 w 5161209"/>
              <a:gd name="connsiteY28" fmla="*/ 2280702 h 4892039"/>
              <a:gd name="connsiteX29" fmla="*/ 2004976 w 5161209"/>
              <a:gd name="connsiteY29" fmla="*/ 2093669 h 4892039"/>
              <a:gd name="connsiteX30" fmla="*/ 1348299 w 5161209"/>
              <a:gd name="connsiteY30" fmla="*/ 1757709 h 4892039"/>
              <a:gd name="connsiteX31" fmla="*/ 1406536 w 5161209"/>
              <a:gd name="connsiteY31" fmla="*/ 2313405 h 4892039"/>
              <a:gd name="connsiteX32" fmla="*/ 895272 w 5161209"/>
              <a:gd name="connsiteY32" fmla="*/ 2088020 h 4892039"/>
              <a:gd name="connsiteX33" fmla="*/ 689469 w 5161209"/>
              <a:gd name="connsiteY33" fmla="*/ 1461813 h 4892039"/>
              <a:gd name="connsiteX34" fmla="*/ 1057911 w 5161209"/>
              <a:gd name="connsiteY34" fmla="*/ 1729206 h 4892039"/>
              <a:gd name="connsiteX35" fmla="*/ 642860 w 5161209"/>
              <a:gd name="connsiteY35" fmla="*/ 1916239 h 4892039"/>
              <a:gd name="connsiteX36" fmla="*/ 190761 w 5161209"/>
              <a:gd name="connsiteY36" fmla="*/ 962010 h 4892039"/>
              <a:gd name="connsiteX37" fmla="*/ 743993 w 5161209"/>
              <a:gd name="connsiteY37" fmla="*/ 1282885 h 4892039"/>
              <a:gd name="connsiteX38" fmla="*/ 190761 w 5161209"/>
              <a:gd name="connsiteY38" fmla="*/ 1603759 h 4892039"/>
              <a:gd name="connsiteX39" fmla="*/ 605460 w 5161209"/>
              <a:gd name="connsiteY39" fmla="*/ 759302 h 4892039"/>
              <a:gd name="connsiteX40" fmla="*/ 886393 w 5161209"/>
              <a:gd name="connsiteY40" fmla="*/ 963186 h 4892039"/>
              <a:gd name="connsiteX41" fmla="*/ 569921 w 5161209"/>
              <a:gd name="connsiteY41" fmla="*/ 1105796 h 4892039"/>
              <a:gd name="connsiteX42" fmla="*/ 1544679 w 5161209"/>
              <a:gd name="connsiteY42" fmla="*/ 582431 h 4892039"/>
              <a:gd name="connsiteX43" fmla="*/ 1544679 w 5161209"/>
              <a:gd name="connsiteY43" fmla="*/ 862757 h 4892039"/>
              <a:gd name="connsiteX44" fmla="*/ 1786340 w 5161209"/>
              <a:gd name="connsiteY44" fmla="*/ 722595 h 4892039"/>
              <a:gd name="connsiteX45" fmla="*/ 1544677 w 5161209"/>
              <a:gd name="connsiteY45" fmla="*/ 0 h 4892039"/>
              <a:gd name="connsiteX46" fmla="*/ 5161209 w 5161209"/>
              <a:gd name="connsiteY46" fmla="*/ 0 h 4892039"/>
              <a:gd name="connsiteX47" fmla="*/ 5161209 w 5161209"/>
              <a:gd name="connsiteY47" fmla="*/ 4892039 h 4892039"/>
              <a:gd name="connsiteX48" fmla="*/ 1544677 w 5161209"/>
              <a:gd name="connsiteY48" fmla="*/ 4892039 h 4892039"/>
              <a:gd name="connsiteX49" fmla="*/ 1544677 w 5161209"/>
              <a:gd name="connsiteY49" fmla="*/ 4446766 h 4892039"/>
              <a:gd name="connsiteX50" fmla="*/ 1629483 w 5161209"/>
              <a:gd name="connsiteY50" fmla="*/ 4459710 h 4892039"/>
              <a:gd name="connsiteX51" fmla="*/ 1544679 w 5161209"/>
              <a:gd name="connsiteY51" fmla="*/ 4243705 h 4892039"/>
              <a:gd name="connsiteX52" fmla="*/ 1544679 w 5161209"/>
              <a:gd name="connsiteY52" fmla="*/ 4446766 h 4892039"/>
              <a:gd name="connsiteX53" fmla="*/ 900486 w 5161209"/>
              <a:gd name="connsiteY53" fmla="*/ 4348437 h 4892039"/>
              <a:gd name="connsiteX54" fmla="*/ 1360911 w 5161209"/>
              <a:gd name="connsiteY54" fmla="*/ 3775626 h 4892039"/>
              <a:gd name="connsiteX55" fmla="*/ 1544677 w 5161209"/>
              <a:gd name="connsiteY55" fmla="*/ 4243697 h 4892039"/>
              <a:gd name="connsiteX56" fmla="*/ 1544677 w 5161209"/>
              <a:gd name="connsiteY56" fmla="*/ 3453210 h 4892039"/>
              <a:gd name="connsiteX57" fmla="*/ 1265479 w 5161209"/>
              <a:gd name="connsiteY57" fmla="*/ 3615145 h 4892039"/>
              <a:gd name="connsiteX58" fmla="*/ 1265480 w 5161209"/>
              <a:gd name="connsiteY58" fmla="*/ 3158335 h 4892039"/>
              <a:gd name="connsiteX59" fmla="*/ 1544677 w 5161209"/>
              <a:gd name="connsiteY59" fmla="*/ 3320269 h 4892039"/>
              <a:gd name="connsiteX60" fmla="*/ 1544677 w 5161209"/>
              <a:gd name="connsiteY60" fmla="*/ 3194322 h 4892039"/>
              <a:gd name="connsiteX61" fmla="*/ 1879890 w 5161209"/>
              <a:gd name="connsiteY61" fmla="*/ 3342097 h 4892039"/>
              <a:gd name="connsiteX62" fmla="*/ 1821652 w 5161209"/>
              <a:gd name="connsiteY62" fmla="*/ 2786400 h 4892039"/>
              <a:gd name="connsiteX63" fmla="*/ 1544677 w 5161209"/>
              <a:gd name="connsiteY63" fmla="*/ 2988348 h 4892039"/>
              <a:gd name="connsiteX64" fmla="*/ 1544677 w 5161209"/>
              <a:gd name="connsiteY64" fmla="*/ 2684000 h 4892039"/>
              <a:gd name="connsiteX65" fmla="*/ 1312948 w 5161209"/>
              <a:gd name="connsiteY65" fmla="*/ 3083533 h 4892039"/>
              <a:gd name="connsiteX66" fmla="*/ 944226 w 5161209"/>
              <a:gd name="connsiteY66" fmla="*/ 2447807 h 4892039"/>
              <a:gd name="connsiteX67" fmla="*/ 1544677 w 5161209"/>
              <a:gd name="connsiteY67" fmla="*/ 2447807 h 4892039"/>
              <a:gd name="connsiteX68" fmla="*/ 1544677 w 5161209"/>
              <a:gd name="connsiteY68" fmla="*/ 1648200 h 4892039"/>
              <a:gd name="connsiteX69" fmla="*/ 1668755 w 5161209"/>
              <a:gd name="connsiteY69" fmla="*/ 1648200 h 4892039"/>
              <a:gd name="connsiteX70" fmla="*/ 1544679 w 5161209"/>
              <a:gd name="connsiteY70" fmla="*/ 1434275 h 4892039"/>
              <a:gd name="connsiteX71" fmla="*/ 1544679 w 5161209"/>
              <a:gd name="connsiteY71" fmla="*/ 1648200 h 4892039"/>
              <a:gd name="connsiteX72" fmla="*/ 1108097 w 5161209"/>
              <a:gd name="connsiteY72" fmla="*/ 1648199 h 4892039"/>
              <a:gd name="connsiteX73" fmla="*/ 1250520 w 5161209"/>
              <a:gd name="connsiteY73" fmla="*/ 1402643 h 4892039"/>
              <a:gd name="connsiteX74" fmla="*/ 873703 w 5161209"/>
              <a:gd name="connsiteY74" fmla="*/ 1572446 h 4892039"/>
              <a:gd name="connsiteX75" fmla="*/ 920312 w 5161209"/>
              <a:gd name="connsiteY75" fmla="*/ 1118020 h 4892039"/>
              <a:gd name="connsiteX76" fmla="*/ 1268879 w 5161209"/>
              <a:gd name="connsiteY76" fmla="*/ 1370989 h 4892039"/>
              <a:gd name="connsiteX77" fmla="*/ 1388426 w 5161209"/>
              <a:gd name="connsiteY77" fmla="*/ 1164873 h 4892039"/>
              <a:gd name="connsiteX78" fmla="*/ 1544677 w 5161209"/>
              <a:gd name="connsiteY78" fmla="*/ 1434270 h 4892039"/>
              <a:gd name="connsiteX79" fmla="*/ 1544677 w 5161209"/>
              <a:gd name="connsiteY79" fmla="*/ 862759 h 4892039"/>
              <a:gd name="connsiteX80" fmla="*/ 1303013 w 5161209"/>
              <a:gd name="connsiteY80" fmla="*/ 1002922 h 4892039"/>
              <a:gd name="connsiteX81" fmla="*/ 1303014 w 5161209"/>
              <a:gd name="connsiteY81" fmla="*/ 442264 h 4892039"/>
              <a:gd name="connsiteX82" fmla="*/ 1544677 w 5161209"/>
              <a:gd name="connsiteY82" fmla="*/ 582428 h 489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61209" h="4892039">
                <a:moveTo>
                  <a:pt x="2101392" y="4079246"/>
                </a:moveTo>
                <a:lnTo>
                  <a:pt x="2054783" y="4533672"/>
                </a:lnTo>
                <a:lnTo>
                  <a:pt x="2469834" y="4346639"/>
                </a:lnTo>
                <a:close/>
                <a:moveTo>
                  <a:pt x="1648092" y="3634476"/>
                </a:moveTo>
                <a:lnTo>
                  <a:pt x="1752285" y="4079244"/>
                </a:lnTo>
                <a:lnTo>
                  <a:pt x="2083610" y="3767038"/>
                </a:lnTo>
                <a:close/>
                <a:moveTo>
                  <a:pt x="668202" y="3334067"/>
                </a:moveTo>
                <a:lnTo>
                  <a:pt x="1187244" y="3546042"/>
                </a:lnTo>
                <a:lnTo>
                  <a:pt x="744985" y="3887505"/>
                </a:lnTo>
                <a:close/>
                <a:moveTo>
                  <a:pt x="1544679" y="3320270"/>
                </a:moveTo>
                <a:lnTo>
                  <a:pt x="1544678" y="3453209"/>
                </a:lnTo>
                <a:lnTo>
                  <a:pt x="1659281" y="3386739"/>
                </a:lnTo>
                <a:close/>
                <a:moveTo>
                  <a:pt x="1544679" y="2988348"/>
                </a:moveTo>
                <a:lnTo>
                  <a:pt x="1544678" y="3194321"/>
                </a:lnTo>
                <a:lnTo>
                  <a:pt x="1368627" y="3116711"/>
                </a:lnTo>
                <a:close/>
                <a:moveTo>
                  <a:pt x="643385" y="2721438"/>
                </a:moveTo>
                <a:lnTo>
                  <a:pt x="1098382" y="3045733"/>
                </a:lnTo>
                <a:lnTo>
                  <a:pt x="590960" y="3279640"/>
                </a:lnTo>
                <a:close/>
                <a:moveTo>
                  <a:pt x="634134" y="2539413"/>
                </a:moveTo>
                <a:lnTo>
                  <a:pt x="391358" y="3131093"/>
                </a:lnTo>
                <a:lnTo>
                  <a:pt x="0" y="2622486"/>
                </a:lnTo>
                <a:close/>
                <a:moveTo>
                  <a:pt x="1544678" y="2447807"/>
                </a:moveTo>
                <a:lnTo>
                  <a:pt x="1544679" y="2683996"/>
                </a:lnTo>
                <a:lnTo>
                  <a:pt x="1681668" y="2447807"/>
                </a:lnTo>
                <a:close/>
                <a:moveTo>
                  <a:pt x="385277" y="2054005"/>
                </a:moveTo>
                <a:lnTo>
                  <a:pt x="842087" y="2054005"/>
                </a:lnTo>
                <a:lnTo>
                  <a:pt x="613682" y="2447807"/>
                </a:lnTo>
                <a:close/>
                <a:moveTo>
                  <a:pt x="1636533" y="1826276"/>
                </a:moveTo>
                <a:lnTo>
                  <a:pt x="1589924" y="2280702"/>
                </a:lnTo>
                <a:lnTo>
                  <a:pt x="2004976" y="2093669"/>
                </a:lnTo>
                <a:close/>
                <a:moveTo>
                  <a:pt x="1348299" y="1757709"/>
                </a:moveTo>
                <a:lnTo>
                  <a:pt x="1406536" y="2313405"/>
                </a:lnTo>
                <a:lnTo>
                  <a:pt x="895272" y="2088020"/>
                </a:lnTo>
                <a:close/>
                <a:moveTo>
                  <a:pt x="689469" y="1461813"/>
                </a:moveTo>
                <a:lnTo>
                  <a:pt x="1057911" y="1729206"/>
                </a:lnTo>
                <a:lnTo>
                  <a:pt x="642860" y="1916239"/>
                </a:lnTo>
                <a:close/>
                <a:moveTo>
                  <a:pt x="190761" y="962010"/>
                </a:moveTo>
                <a:lnTo>
                  <a:pt x="743993" y="1282885"/>
                </a:lnTo>
                <a:lnTo>
                  <a:pt x="190761" y="1603759"/>
                </a:lnTo>
                <a:close/>
                <a:moveTo>
                  <a:pt x="605460" y="759302"/>
                </a:moveTo>
                <a:lnTo>
                  <a:pt x="886393" y="963186"/>
                </a:lnTo>
                <a:lnTo>
                  <a:pt x="569921" y="1105796"/>
                </a:lnTo>
                <a:close/>
                <a:moveTo>
                  <a:pt x="1544679" y="582431"/>
                </a:moveTo>
                <a:lnTo>
                  <a:pt x="1544679" y="862757"/>
                </a:lnTo>
                <a:lnTo>
                  <a:pt x="1786340" y="722595"/>
                </a:lnTo>
                <a:close/>
                <a:moveTo>
                  <a:pt x="1544677" y="0"/>
                </a:moveTo>
                <a:lnTo>
                  <a:pt x="5161209" y="0"/>
                </a:lnTo>
                <a:lnTo>
                  <a:pt x="5161209" y="4892039"/>
                </a:lnTo>
                <a:lnTo>
                  <a:pt x="1544677" y="4892039"/>
                </a:lnTo>
                <a:lnTo>
                  <a:pt x="1544677" y="4446766"/>
                </a:lnTo>
                <a:lnTo>
                  <a:pt x="1629483" y="4459710"/>
                </a:lnTo>
                <a:lnTo>
                  <a:pt x="1544679" y="4243705"/>
                </a:lnTo>
                <a:lnTo>
                  <a:pt x="1544679" y="4446766"/>
                </a:lnTo>
                <a:lnTo>
                  <a:pt x="900486" y="4348437"/>
                </a:lnTo>
                <a:lnTo>
                  <a:pt x="1360911" y="3775626"/>
                </a:lnTo>
                <a:lnTo>
                  <a:pt x="1544677" y="4243697"/>
                </a:lnTo>
                <a:lnTo>
                  <a:pt x="1544677" y="3453210"/>
                </a:lnTo>
                <a:lnTo>
                  <a:pt x="1265479" y="3615145"/>
                </a:lnTo>
                <a:lnTo>
                  <a:pt x="1265480" y="3158335"/>
                </a:lnTo>
                <a:lnTo>
                  <a:pt x="1544677" y="3320269"/>
                </a:lnTo>
                <a:lnTo>
                  <a:pt x="1544677" y="3194322"/>
                </a:lnTo>
                <a:lnTo>
                  <a:pt x="1879890" y="3342097"/>
                </a:lnTo>
                <a:lnTo>
                  <a:pt x="1821652" y="2786400"/>
                </a:lnTo>
                <a:lnTo>
                  <a:pt x="1544677" y="2988348"/>
                </a:lnTo>
                <a:lnTo>
                  <a:pt x="1544677" y="2684000"/>
                </a:lnTo>
                <a:lnTo>
                  <a:pt x="1312948" y="3083533"/>
                </a:lnTo>
                <a:lnTo>
                  <a:pt x="944226" y="2447807"/>
                </a:lnTo>
                <a:lnTo>
                  <a:pt x="1544677" y="2447807"/>
                </a:lnTo>
                <a:lnTo>
                  <a:pt x="1544677" y="1648200"/>
                </a:lnTo>
                <a:lnTo>
                  <a:pt x="1668755" y="1648200"/>
                </a:lnTo>
                <a:lnTo>
                  <a:pt x="1544679" y="1434275"/>
                </a:lnTo>
                <a:lnTo>
                  <a:pt x="1544679" y="1648200"/>
                </a:lnTo>
                <a:lnTo>
                  <a:pt x="1108097" y="1648199"/>
                </a:lnTo>
                <a:lnTo>
                  <a:pt x="1250520" y="1402643"/>
                </a:lnTo>
                <a:lnTo>
                  <a:pt x="873703" y="1572446"/>
                </a:lnTo>
                <a:lnTo>
                  <a:pt x="920312" y="1118020"/>
                </a:lnTo>
                <a:lnTo>
                  <a:pt x="1268879" y="1370989"/>
                </a:lnTo>
                <a:lnTo>
                  <a:pt x="1388426" y="1164873"/>
                </a:lnTo>
                <a:lnTo>
                  <a:pt x="1544677" y="1434270"/>
                </a:lnTo>
                <a:lnTo>
                  <a:pt x="1544677" y="862759"/>
                </a:lnTo>
                <a:lnTo>
                  <a:pt x="1303013" y="1002922"/>
                </a:lnTo>
                <a:lnTo>
                  <a:pt x="1303014" y="442264"/>
                </a:lnTo>
                <a:lnTo>
                  <a:pt x="1544677" y="582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E40DE932-B7CD-464B-8A20-00D52C20CEA6}"/>
              </a:ext>
            </a:extLst>
          </p:cNvPr>
          <p:cNvSpPr/>
          <p:nvPr userDrawn="1"/>
        </p:nvSpPr>
        <p:spPr>
          <a:xfrm rot="20425887">
            <a:off x="6167670" y="258386"/>
            <a:ext cx="398155" cy="34323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4E0CCDF4-B2DB-4303-A349-E9F1DA4FAE9C}"/>
              </a:ext>
            </a:extLst>
          </p:cNvPr>
          <p:cNvSpPr/>
          <p:nvPr userDrawn="1"/>
        </p:nvSpPr>
        <p:spPr>
          <a:xfrm rot="1800000">
            <a:off x="6365534" y="1203768"/>
            <a:ext cx="514809" cy="4438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5A3EF16B-DD29-4095-B5C1-0F776241975B}"/>
              </a:ext>
            </a:extLst>
          </p:cNvPr>
          <p:cNvSpPr/>
          <p:nvPr userDrawn="1"/>
        </p:nvSpPr>
        <p:spPr>
          <a:xfrm rot="2436550">
            <a:off x="7017240" y="1316154"/>
            <a:ext cx="456810" cy="3938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F9558F2-7ACD-4375-B186-B51417F5BE92}"/>
              </a:ext>
            </a:extLst>
          </p:cNvPr>
          <p:cNvSpPr/>
          <p:nvPr userDrawn="1"/>
        </p:nvSpPr>
        <p:spPr>
          <a:xfrm rot="890839">
            <a:off x="6648640" y="796620"/>
            <a:ext cx="392860" cy="33867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8C2B4F7-F855-4EF8-83BC-135C37133C66}"/>
              </a:ext>
            </a:extLst>
          </p:cNvPr>
          <p:cNvSpPr/>
          <p:nvPr userDrawn="1"/>
        </p:nvSpPr>
        <p:spPr>
          <a:xfrm rot="10800000">
            <a:off x="6267966" y="873730"/>
            <a:ext cx="290770" cy="2506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54125465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C984BCAE-4751-4016-9AB6-7BECCAEB5EE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352480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3510F96-4E4D-4F6A-818D-E299E831CC01}"/>
              </a:ext>
            </a:extLst>
          </p:cNvPr>
          <p:cNvSpPr/>
          <p:nvPr userDrawn="1"/>
        </p:nvSpPr>
        <p:spPr>
          <a:xfrm>
            <a:off x="6392164" y="1281975"/>
            <a:ext cx="4759542" cy="4759542"/>
          </a:xfrm>
          <a:prstGeom prst="donut">
            <a:avLst>
              <a:gd name="adj" fmla="val 18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525864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165096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7706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57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124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554346"/>
      </p:ext>
    </p:extLst>
  </p:cSld>
  <p:clrMapOvr>
    <a:masterClrMapping/>
  </p:clrMapOvr>
  <p:transition spd="slow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2414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9818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3607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3422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AD897-D46E-4AD2-BD9B-49DD3E640873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31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066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957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6"/>
            </a:gs>
            <a:gs pos="50000">
              <a:schemeClr val="accent5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023967" y="1677000"/>
            <a:ext cx="8144000" cy="3504000"/>
          </a:xfrm>
          <a:prstGeom prst="rect">
            <a:avLst/>
          </a:prstGeom>
          <a:effectLst>
            <a:outerShdw blurRad="85725" dist="19050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710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5383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42659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9247612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38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9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784" r:id="rId25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39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5" r:id="rId2"/>
    <p:sldLayoutId id="2147483706" r:id="rId3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2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6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23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E5EA69-0AE1-46AA-920B-BB454382A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93" y="1886884"/>
            <a:ext cx="1333500" cy="1323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D297D6-329A-4FF2-858F-182DBD6470D9}"/>
              </a:ext>
            </a:extLst>
          </p:cNvPr>
          <p:cNvSpPr txBox="1"/>
          <p:nvPr/>
        </p:nvSpPr>
        <p:spPr>
          <a:xfrm>
            <a:off x="6221152" y="3470274"/>
            <a:ext cx="4563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ULTIMATE IT COURSE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21CC5-CA33-4C6B-8D7F-77876ED07483}"/>
              </a:ext>
            </a:extLst>
          </p:cNvPr>
          <p:cNvSpPr txBox="1"/>
          <p:nvPr/>
        </p:nvSpPr>
        <p:spPr>
          <a:xfrm>
            <a:off x="6890020" y="3262972"/>
            <a:ext cx="3056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Condensed" panose="020B0502040204020203" pitchFamily="34" charset="0"/>
                <a:cs typeface="Arial" panose="020B0604020202020204" pitchFamily="34" charset="0"/>
              </a:rPr>
              <a:t>BEGINNER TO EXPERT GUARANTEED</a:t>
            </a:r>
            <a:endParaRPr lang="en-US" sz="1050" dirty="0">
              <a:latin typeface="Bahnschrift Semi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0F1D14-4898-47D0-A605-0FC05736D5E3}"/>
              </a:ext>
            </a:extLst>
          </p:cNvPr>
          <p:cNvSpPr txBox="1"/>
          <p:nvPr/>
        </p:nvSpPr>
        <p:spPr>
          <a:xfrm>
            <a:off x="5840154" y="3937885"/>
            <a:ext cx="5164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Condensed" panose="020B0502040204020203" pitchFamily="34" charset="0"/>
                <a:cs typeface="Arial" panose="020B0604020202020204" pitchFamily="34" charset="0"/>
              </a:rPr>
              <a:t>ACCESS </a:t>
            </a:r>
            <a:r>
              <a:rPr lang="en-US" sz="1600" dirty="0" smtClean="0">
                <a:latin typeface="Bahnschrift SemiCondensed" panose="020B0502040204020203" pitchFamily="34" charset="0"/>
                <a:cs typeface="Arial" panose="020B0604020202020204" pitchFamily="34" charset="0"/>
              </a:rPr>
              <a:t>NETWORKING COURSE </a:t>
            </a:r>
            <a:r>
              <a:rPr lang="en-US" sz="1600" dirty="0">
                <a:latin typeface="Bahnschrift SemiCondensed" panose="020B0502040204020203" pitchFamily="34" charset="0"/>
                <a:cs typeface="Arial" panose="020B0604020202020204" pitchFamily="34" charset="0"/>
              </a:rPr>
              <a:t>PLAYLIST LINK IN DESCRIPTION</a:t>
            </a:r>
            <a:endParaRPr lang="en-US" sz="1050" dirty="0">
              <a:latin typeface="Bahnschrift Semi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97979-CCAD-41E5-8035-94AC7AC7C56C}"/>
              </a:ext>
            </a:extLst>
          </p:cNvPr>
          <p:cNvSpPr txBox="1"/>
          <p:nvPr/>
        </p:nvSpPr>
        <p:spPr>
          <a:xfrm>
            <a:off x="7039223" y="4159275"/>
            <a:ext cx="3178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SUBSCRIBE</a:t>
            </a:r>
            <a:r>
              <a:rPr lang="en-US" sz="3200" b="1" dirty="0" smtClean="0">
                <a:solidFill>
                  <a:srgbClr val="FFFF00"/>
                </a:solidFill>
              </a:rPr>
              <a:t>!!!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5347" y="3396558"/>
            <a:ext cx="2015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HARDWARE </a:t>
            </a:r>
            <a:r>
              <a:rPr lang="en-US" sz="2000" b="1" dirty="0" smtClean="0">
                <a:solidFill>
                  <a:srgbClr val="FFFF00"/>
                </a:solidFill>
              </a:rPr>
              <a:t>- 8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4481" y="3027226"/>
            <a:ext cx="1371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Video </a:t>
            </a:r>
            <a:r>
              <a:rPr lang="en-US" sz="2000" b="1" dirty="0" smtClean="0"/>
              <a:t>#9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8198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821382" y="747713"/>
            <a:ext cx="7370618" cy="37623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Answers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00075" y="1647825"/>
            <a:ext cx="11591925" cy="25828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/>
              <a:t>1. Abbrevation of UEFI</a:t>
            </a:r>
            <a:r>
              <a:rPr lang="en-US" sz="2400" dirty="0" smtClean="0"/>
              <a:t>? </a:t>
            </a:r>
            <a:r>
              <a:rPr 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(Unified Extended Firmware Interface)</a:t>
            </a:r>
            <a:endPara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/>
              <a:t>2. Which has Mouse Controls? (</a:t>
            </a:r>
            <a:r>
              <a:rPr 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UEFI BIOS</a:t>
            </a:r>
            <a:r>
              <a:rPr lang="en-US" sz="2400" dirty="0"/>
              <a:t>/Legacy BIOS)</a:t>
            </a:r>
          </a:p>
          <a:p>
            <a:r>
              <a:rPr lang="en-US" sz="2400" dirty="0"/>
              <a:t>3. How to reset BIOS without launching it?</a:t>
            </a:r>
          </a:p>
          <a:p>
            <a:r>
              <a:rPr lang="en-US" sz="2400" dirty="0"/>
              <a:t>4. How to access BIOS explain Step by Step?</a:t>
            </a:r>
          </a:p>
          <a:p>
            <a:r>
              <a:rPr lang="en-US" sz="2400" dirty="0"/>
              <a:t>5. </a:t>
            </a:r>
            <a:r>
              <a:rPr lang="en-US" sz="2400" dirty="0" smtClean="0"/>
              <a:t>2 </a:t>
            </a:r>
            <a:r>
              <a:rPr lang="en-US" sz="2400" dirty="0"/>
              <a:t>differences between Legacy and UEFI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740228" y="5180228"/>
            <a:ext cx="6861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Solve all question and comment down answers...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596046" y="2502039"/>
            <a:ext cx="4818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(Eject &amp; reinstall CMOS battery)</a:t>
            </a:r>
            <a:endPara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28563" y="2963704"/>
            <a:ext cx="5063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(Press DEL Button while booting)</a:t>
            </a:r>
            <a:endPara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7302" y="3861356"/>
            <a:ext cx="108766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UEFI has easy &amp; graphical interface while legacy has compex interface</a:t>
            </a:r>
          </a:p>
          <a:p>
            <a:pPr marL="342900" indent="-342900">
              <a:buAutoNum type="arabicPeriod"/>
            </a:pPr>
            <a:r>
              <a:rPr 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UEFII uses GPT while legacy use MBR.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84186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497185" y="456768"/>
            <a:ext cx="7370618" cy="376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About the Video!</a:t>
            </a:r>
            <a:endParaRPr 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1881" y="1191090"/>
            <a:ext cx="2861937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Bootable USB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Boot Menu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Disc Image File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Windows 10 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Linux </a:t>
            </a:r>
          </a:p>
          <a:p>
            <a:pPr marL="514350" indent="-51435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430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048000" y="747713"/>
            <a:ext cx="9144000" cy="37623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Questions:-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00075" y="1647825"/>
            <a:ext cx="11591925" cy="25828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1. </a:t>
            </a:r>
            <a:r>
              <a:rPr lang="en-US" sz="2400" dirty="0" smtClean="0"/>
              <a:t>Default Web Browser in MS Windows 10?</a:t>
            </a:r>
            <a:endParaRPr lang="en-US" sz="2400" dirty="0" smtClean="0"/>
          </a:p>
          <a:p>
            <a:pPr algn="l"/>
            <a:r>
              <a:rPr lang="en-US" sz="2400" dirty="0" smtClean="0"/>
              <a:t>2. </a:t>
            </a:r>
            <a:r>
              <a:rPr lang="en-US" sz="2400" dirty="0" smtClean="0"/>
              <a:t>MS Windows 10 Digital Assistance Name?</a:t>
            </a:r>
            <a:endParaRPr lang="en-US" sz="2400" dirty="0" smtClean="0"/>
          </a:p>
          <a:p>
            <a:pPr algn="l"/>
            <a:r>
              <a:rPr lang="en-US" sz="2400" dirty="0" smtClean="0"/>
              <a:t>3. </a:t>
            </a:r>
            <a:r>
              <a:rPr lang="en-US" sz="2400" dirty="0" smtClean="0"/>
              <a:t>Fomat Extension name of Disc Image File ?</a:t>
            </a:r>
            <a:endParaRPr lang="en-US" sz="2400" dirty="0" smtClean="0"/>
          </a:p>
          <a:p>
            <a:pPr algn="l"/>
            <a:r>
              <a:rPr lang="en-US" sz="2400" dirty="0" smtClean="0"/>
              <a:t>4. </a:t>
            </a:r>
            <a:r>
              <a:rPr lang="en-US" sz="2400" dirty="0" smtClean="0"/>
              <a:t>How to access boot menu?</a:t>
            </a:r>
            <a:endParaRPr lang="en-US" sz="2400" dirty="0" smtClean="0"/>
          </a:p>
          <a:p>
            <a:pPr algn="l"/>
            <a:r>
              <a:rPr lang="en-US" sz="2400" dirty="0" smtClean="0"/>
              <a:t>5. </a:t>
            </a:r>
            <a:r>
              <a:rPr lang="en-US" sz="2400" dirty="0" smtClean="0"/>
              <a:t>2 tools to make USB bootable?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665413" y="4765563"/>
            <a:ext cx="6861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Solve all question and comment down answers...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94137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Social-Media-Marketing-PowerPoint-Templates</Template>
  <TotalTime>1760</TotalTime>
  <Words>188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Arial Unicode MS</vt:lpstr>
      <vt:lpstr>Bahnschrift SemiCondensed</vt:lpstr>
      <vt:lpstr>Calibri</vt:lpstr>
      <vt:lpstr>Calibri Light</vt:lpstr>
      <vt:lpstr>Cover and End Slide Master</vt:lpstr>
      <vt:lpstr>Contents Slide Master</vt:lpstr>
      <vt:lpstr>Section Break Slide Master</vt:lpstr>
      <vt:lpstr>1_Contents Slide Master</vt:lpstr>
      <vt:lpstr>1_Section Break Slide Master</vt:lpstr>
      <vt:lpstr>Retrospect</vt:lpstr>
      <vt:lpstr>PowerPoint Presentation</vt:lpstr>
      <vt:lpstr>Answers</vt:lpstr>
      <vt:lpstr>PowerPoint Presentation</vt:lpstr>
      <vt:lpstr>Questions:-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computer???</dc:title>
  <dc:creator>adarshtomar7@outlook.com</dc:creator>
  <cp:lastModifiedBy>Adarsh</cp:lastModifiedBy>
  <cp:revision>208</cp:revision>
  <dcterms:created xsi:type="dcterms:W3CDTF">2020-04-21T14:13:47Z</dcterms:created>
  <dcterms:modified xsi:type="dcterms:W3CDTF">2021-05-15T11:41:09Z</dcterms:modified>
</cp:coreProperties>
</file>