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rygada 1918"/>
      <p:regular r:id="rId17"/>
    </p:embeddedFont>
    <p:embeddedFont>
      <p:font typeface="Brygada 1918"/>
      <p:regular r:id="rId18"/>
    </p:embeddedFont>
    <p:embeddedFont>
      <p:font typeface="Brygada 1918"/>
      <p:regular r:id="rId19"/>
    </p:embeddedFont>
    <p:embeddedFont>
      <p:font typeface="Brygada 1918"/>
      <p:regular r:id="rId20"/>
    </p:embeddedFont>
    <p:embeddedFont>
      <p:font typeface="Montserrat Medium"/>
      <p:regular r:id="rId21"/>
    </p:embeddedFont>
    <p:embeddedFont>
      <p:font typeface="Montserrat Medium"/>
      <p:regular r:id="rId22"/>
    </p:embeddedFont>
    <p:embeddedFont>
      <p:font typeface="Montserrat Medium"/>
      <p:regular r:id="rId23"/>
    </p:embeddedFont>
    <p:embeddedFont>
      <p:font typeface="Montserrat Medium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53" y="2216348"/>
            <a:ext cx="6779895" cy="37967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2027872"/>
            <a:ext cx="5816679" cy="214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HR Attrition Analytics Dashboard with Power BI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4489609"/>
            <a:ext cx="5816679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Welcome to the HR Attrition Analytics Dashboard, a powerful tool for analyzing and understanding employee turnover using Power BI. This presentation will walk you through the key features and insights of this dashboard.</a:t>
            </a:r>
            <a:endParaRPr lang="en-US" sz="1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30" y="3931920"/>
            <a:ext cx="3863340" cy="3657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3083838"/>
            <a:ext cx="7170896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Filters for Deeper Insights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4118491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This dashboard provides department-level filters to drill down and analyze attrition data for specific HR, Research &amp; Development, or Sales departments.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30" y="3128010"/>
            <a:ext cx="2720340" cy="19735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813917"/>
            <a:ext cx="6155412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Education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2848570"/>
            <a:ext cx="555212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Insights from Attrition by Education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49260" y="3526512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Life Science (38%) and Medical (27%) show the highest attrition rates, indicating a need for deeper analysis of job satisfaction and career growth in these groups.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9260" y="4628674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Employees with "Other" backgrounds (5%) have the lowest attrition, suggesting possible stability factors that can be replicated across other groups.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9260" y="5730835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These insights highlight the need for tailored retention strategies based on educational backgrounds.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3124200"/>
            <a:ext cx="3756660" cy="1981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660" y="2115383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Age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35660" y="3150037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26–35 years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Highest attrition rate, highlighting potential mid-career challenges.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6235660" y="3909774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18–25 years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Second highest, possibly due to early career transitions.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6235660" y="4669512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36–45 years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Third highest, indicating retention gaps in experienced employees.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6235660" y="5429250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Insights suggest addressing career growth, job satisfaction, and work-life balance to reduce attrition in these age groups.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3120390"/>
            <a:ext cx="2865120" cy="19888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981676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Job Role and Rating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3016329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Roles with lower performance ratings show higher attrition, indicating a need for better support and training for underperforming employees.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9260" y="4118491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Certain roles, such as Sales Executive and Laboratory Technician, exhibit higher attrition rates, suggesting role-specific challenges like workload or job satisfaction.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9260" y="5220653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Employees with high ratings but still leaving may point to factors beyond performance, such as career growth or compensation gaps.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790" y="3223260"/>
            <a:ext cx="2750820" cy="17830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2115383"/>
            <a:ext cx="6419731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Salary Slab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3150037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Up to 5K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Highest attrition, indicating dissatisfaction with entry-level compensation.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9260" y="3909774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5–10K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Moderate attrition, suggesting some improvement but still a concern.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9260" y="4669512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Above 10K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Significantly lower attrition, highlighting the importance of competitive salaries.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9260" y="5429250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Insights suggest revisiting compensation structures to improve retention, particularly for lower salary slabs.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60" y="3215640"/>
            <a:ext cx="3764280" cy="17983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758672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Years at Company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3506867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0–1 Year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Highest attrition, indicating challenges with onboarding or early job expectations.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9260" y="4266605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5 Years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Another peak, suggesting possible stagnation or lack of growth opportunities.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9260" y="5026343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10 Years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Attrition spikes again, potentially due to career shifts or retirement considerations.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9260" y="5786080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Insights highlight the need for better onboarding, mid-career growth plans, and long-term engagement strategies.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3215640"/>
            <a:ext cx="2834640" cy="17983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660" y="1735574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Job Role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35660" y="2770227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Laboratory Technician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Highest attrition, indicating potential issues like workload or limited growth opportunities.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6235660" y="3529965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Sales Executive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Second highest, possibly due to performance pressures or high targets.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6235660" y="4289703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Research Scientist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Moderate attrition, suggesting the need for better role-specific engagement.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6235660" y="5049441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Sales Representative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Lower but notable attrition, highlighting retention challenges in sales roles.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6235660" y="5809178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Insights emphasize role-specific strategies to address unique challenges and improve retention.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210" y="3554730"/>
            <a:ext cx="1363980" cy="11201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232410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Attrition by Gender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49260" y="3358753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Male Employees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Higher attrition rate, possibly due to factors such as career dissatisfaction, job stress, or lack of growth opportunities.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49260" y="4118491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Female Employees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: Lower attrition, suggesting better retention or more stability in their roles.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9260" y="4878229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Insights indicate a need for targeted strategies to address the causes of higher attrition among male employees, such as career development and work environment improvements.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908334"/>
            <a:ext cx="6303407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Performance Indicators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549491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Count of Employee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9260" y="3966805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Attrition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4384119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Attrition Rate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260" y="4801433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Average Age of Employee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9260" y="5218748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Average Salary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49260" y="5636062"/>
            <a:ext cx="630340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Average Years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2495" y="1886903"/>
            <a:ext cx="630614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2495" y="2421969"/>
            <a:ext cx="630614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2495" y="3005257"/>
            <a:ext cx="6306145" cy="990362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582495" y="4236482"/>
            <a:ext cx="630614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95" y="4819769"/>
            <a:ext cx="6305669" cy="939641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582495" y="6000274"/>
            <a:ext cx="630614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2024-12-16T05:05:20Z</dcterms:created>
  <dcterms:modified xsi:type="dcterms:W3CDTF">2024-12-16T05:05:20Z</dcterms:modified>
</cp:coreProperties>
</file>