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676" r:id="rId2"/>
  </p:sldMasterIdLst>
  <p:notesMasterIdLst>
    <p:notesMasterId r:id="rId19"/>
  </p:notesMasterIdLst>
  <p:sldIdLst>
    <p:sldId id="304" r:id="rId3"/>
    <p:sldId id="256" r:id="rId4"/>
    <p:sldId id="313" r:id="rId5"/>
    <p:sldId id="314" r:id="rId6"/>
    <p:sldId id="335" r:id="rId7"/>
    <p:sldId id="315" r:id="rId8"/>
    <p:sldId id="316" r:id="rId9"/>
    <p:sldId id="322" r:id="rId10"/>
    <p:sldId id="321" r:id="rId11"/>
    <p:sldId id="320" r:id="rId12"/>
    <p:sldId id="319" r:id="rId13"/>
    <p:sldId id="318" r:id="rId14"/>
    <p:sldId id="325" r:id="rId15"/>
    <p:sldId id="324" r:id="rId16"/>
    <p:sldId id="323" r:id="rId17"/>
    <p:sldId id="30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D858"/>
    <a:srgbClr val="88E709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F0A14-1AEC-420D-97E2-8D0667A43081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F2A78C9-78FE-4C5E-87E8-A3F327585882}">
      <dgm:prSet/>
      <dgm:spPr/>
      <dgm:t>
        <a:bodyPr/>
        <a:lstStyle/>
        <a:p>
          <a:pPr rtl="0"/>
          <a:r>
            <a:rPr lang="en-US" dirty="0" smtClean="0"/>
            <a:t>Kamlesh Sharma</a:t>
          </a:r>
          <a:endParaRPr lang="en-US" dirty="0"/>
        </a:p>
      </dgm:t>
    </dgm:pt>
    <dgm:pt modelId="{1D171B88-6011-4A51-9B30-750E2747D4B1}" type="parTrans" cxnId="{278A8F09-E33A-438A-8218-175C886C578D}">
      <dgm:prSet/>
      <dgm:spPr/>
      <dgm:t>
        <a:bodyPr/>
        <a:lstStyle/>
        <a:p>
          <a:endParaRPr lang="en-US"/>
        </a:p>
      </dgm:t>
    </dgm:pt>
    <dgm:pt modelId="{D3C25F1C-D11C-4EA9-80C2-57688C7F0C24}" type="sibTrans" cxnId="{278A8F09-E33A-438A-8218-175C886C578D}">
      <dgm:prSet/>
      <dgm:spPr/>
      <dgm:t>
        <a:bodyPr/>
        <a:lstStyle/>
        <a:p>
          <a:endParaRPr lang="en-US"/>
        </a:p>
      </dgm:t>
    </dgm:pt>
    <dgm:pt modelId="{4A4D65D3-61CF-41F2-AA19-D67204B28BEB}">
      <dgm:prSet/>
      <dgm:spPr/>
      <dgm:t>
        <a:bodyPr/>
        <a:lstStyle/>
        <a:p>
          <a:pPr rtl="0"/>
          <a:r>
            <a:rPr lang="en-US" dirty="0" smtClean="0"/>
            <a:t>BETN1CS15048</a:t>
          </a:r>
          <a:endParaRPr lang="en-US" dirty="0"/>
        </a:p>
      </dgm:t>
    </dgm:pt>
    <dgm:pt modelId="{D8B8728C-6391-49B0-A424-AB1B75B421FC}" type="parTrans" cxnId="{889D8422-F8DE-4AC2-961A-40EDB8428CC4}">
      <dgm:prSet/>
      <dgm:spPr/>
      <dgm:t>
        <a:bodyPr/>
        <a:lstStyle/>
        <a:p>
          <a:endParaRPr lang="en-US"/>
        </a:p>
      </dgm:t>
    </dgm:pt>
    <dgm:pt modelId="{C379967E-EB5B-4C9E-8902-FB1EDA606499}" type="sibTrans" cxnId="{889D8422-F8DE-4AC2-961A-40EDB8428CC4}">
      <dgm:prSet/>
      <dgm:spPr/>
      <dgm:t>
        <a:bodyPr/>
        <a:lstStyle/>
        <a:p>
          <a:endParaRPr lang="en-US"/>
        </a:p>
      </dgm:t>
    </dgm:pt>
    <dgm:pt modelId="{C684A454-DC43-4F0D-B5B5-9AC9533374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dirty="0" smtClean="0"/>
            <a:t>CSE-A(2</a:t>
          </a:r>
          <a:r>
            <a:rPr lang="en-US" baseline="30000" dirty="0" smtClean="0"/>
            <a:t>nd</a:t>
          </a:r>
          <a:r>
            <a:rPr lang="en-US" dirty="0" smtClean="0"/>
            <a:t> Yr.)</a:t>
          </a:r>
          <a:endParaRPr lang="en-US" dirty="0"/>
        </a:p>
      </dgm:t>
    </dgm:pt>
    <dgm:pt modelId="{40369706-6B00-4650-BAFA-5B72971F63CC}" type="parTrans" cxnId="{D52E5D86-F5AC-4A5C-B240-31D0DEBBD144}">
      <dgm:prSet/>
      <dgm:spPr/>
      <dgm:t>
        <a:bodyPr/>
        <a:lstStyle/>
        <a:p>
          <a:endParaRPr lang="en-US"/>
        </a:p>
      </dgm:t>
    </dgm:pt>
    <dgm:pt modelId="{E39C7244-E07C-47BF-99E5-430B6028A5D6}" type="sibTrans" cxnId="{D52E5D86-F5AC-4A5C-B240-31D0DEBBD144}">
      <dgm:prSet/>
      <dgm:spPr/>
      <dgm:t>
        <a:bodyPr/>
        <a:lstStyle/>
        <a:p>
          <a:endParaRPr lang="en-US"/>
        </a:p>
      </dgm:t>
    </dgm:pt>
    <dgm:pt modelId="{8D81A88B-70C6-47EF-87E8-AED1AED246C6}" type="pres">
      <dgm:prSet presAssocID="{3FDF0A14-1AEC-420D-97E2-8D0667A4308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E1E39F-EF82-4987-B297-2BD373A9E7A6}" type="pres">
      <dgm:prSet presAssocID="{8F2A78C9-78FE-4C5E-87E8-A3F327585882}" presName="composite" presStyleCnt="0"/>
      <dgm:spPr/>
    </dgm:pt>
    <dgm:pt modelId="{B1CF1A2E-B479-4E4F-B65D-97AEB228E364}" type="pres">
      <dgm:prSet presAssocID="{8F2A78C9-78FE-4C5E-87E8-A3F327585882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7129289-B0B4-4E02-8106-9C7D82436CBA}" type="pres">
      <dgm:prSet presAssocID="{8F2A78C9-78FE-4C5E-87E8-A3F327585882}" presName="txShp" presStyleLbl="node1" presStyleIdx="0" presStyleCnt="3" custScaleX="113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7F284-176B-492D-9075-2D396540C249}" type="pres">
      <dgm:prSet presAssocID="{D3C25F1C-D11C-4EA9-80C2-57688C7F0C24}" presName="spacing" presStyleCnt="0"/>
      <dgm:spPr/>
    </dgm:pt>
    <dgm:pt modelId="{7F98A503-119D-4B0A-B443-84B1F8C47F7F}" type="pres">
      <dgm:prSet presAssocID="{4A4D65D3-61CF-41F2-AA19-D67204B28BEB}" presName="composite" presStyleCnt="0"/>
      <dgm:spPr/>
    </dgm:pt>
    <dgm:pt modelId="{58A33127-92F1-41D0-87E3-EB350AAB62D1}" type="pres">
      <dgm:prSet presAssocID="{4A4D65D3-61CF-41F2-AA19-D67204B28BE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53B81D4-16E1-4817-87DF-7824728E41C8}" type="pres">
      <dgm:prSet presAssocID="{4A4D65D3-61CF-41F2-AA19-D67204B28BEB}" presName="txShp" presStyleLbl="node1" presStyleIdx="1" presStyleCnt="3" custScaleX="116392" custLinFactNeighborX="-853" custLinFactNeighborY="-4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A44A8-3335-45C8-98A0-4F38C7A32F96}" type="pres">
      <dgm:prSet presAssocID="{C379967E-EB5B-4C9E-8902-FB1EDA606499}" presName="spacing" presStyleCnt="0"/>
      <dgm:spPr/>
    </dgm:pt>
    <dgm:pt modelId="{086E6384-AF4C-484E-93F1-676F8381C9E4}" type="pres">
      <dgm:prSet presAssocID="{C684A454-DC43-4F0D-B5B5-9AC9533374AB}" presName="composite" presStyleCnt="0"/>
      <dgm:spPr/>
    </dgm:pt>
    <dgm:pt modelId="{2FDE7949-C1AD-4B3C-ACC2-637C86CA93F3}" type="pres">
      <dgm:prSet presAssocID="{C684A454-DC43-4F0D-B5B5-9AC9533374AB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9BA96B9-A9E3-4BB8-8D3C-7386F9FF7CA7}" type="pres">
      <dgm:prSet presAssocID="{C684A454-DC43-4F0D-B5B5-9AC9533374AB}" presName="txShp" presStyleLbl="node1" presStyleIdx="2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E5D86-F5AC-4A5C-B240-31D0DEBBD144}" srcId="{3FDF0A14-1AEC-420D-97E2-8D0667A43081}" destId="{C684A454-DC43-4F0D-B5B5-9AC9533374AB}" srcOrd="2" destOrd="0" parTransId="{40369706-6B00-4650-BAFA-5B72971F63CC}" sibTransId="{E39C7244-E07C-47BF-99E5-430B6028A5D6}"/>
    <dgm:cxn modelId="{C2CE32BE-943E-436F-920C-0693D9925507}" type="presOf" srcId="{3FDF0A14-1AEC-420D-97E2-8D0667A43081}" destId="{8D81A88B-70C6-47EF-87E8-AED1AED246C6}" srcOrd="0" destOrd="0" presId="urn:microsoft.com/office/officeart/2005/8/layout/vList3"/>
    <dgm:cxn modelId="{E797D713-AD56-49C5-A7B0-AF61ADC61EE8}" type="presOf" srcId="{C684A454-DC43-4F0D-B5B5-9AC9533374AB}" destId="{99BA96B9-A9E3-4BB8-8D3C-7386F9FF7CA7}" srcOrd="0" destOrd="0" presId="urn:microsoft.com/office/officeart/2005/8/layout/vList3"/>
    <dgm:cxn modelId="{0E18F959-B0F2-46DC-B7FD-6B3A84ADC51A}" type="presOf" srcId="{8F2A78C9-78FE-4C5E-87E8-A3F327585882}" destId="{07129289-B0B4-4E02-8106-9C7D82436CBA}" srcOrd="0" destOrd="0" presId="urn:microsoft.com/office/officeart/2005/8/layout/vList3"/>
    <dgm:cxn modelId="{405D45FA-0EAF-4227-8D14-9562E71A2C91}" type="presOf" srcId="{4A4D65D3-61CF-41F2-AA19-D67204B28BEB}" destId="{853B81D4-16E1-4817-87DF-7824728E41C8}" srcOrd="0" destOrd="0" presId="urn:microsoft.com/office/officeart/2005/8/layout/vList3"/>
    <dgm:cxn modelId="{889D8422-F8DE-4AC2-961A-40EDB8428CC4}" srcId="{3FDF0A14-1AEC-420D-97E2-8D0667A43081}" destId="{4A4D65D3-61CF-41F2-AA19-D67204B28BEB}" srcOrd="1" destOrd="0" parTransId="{D8B8728C-6391-49B0-A424-AB1B75B421FC}" sibTransId="{C379967E-EB5B-4C9E-8902-FB1EDA606499}"/>
    <dgm:cxn modelId="{278A8F09-E33A-438A-8218-175C886C578D}" srcId="{3FDF0A14-1AEC-420D-97E2-8D0667A43081}" destId="{8F2A78C9-78FE-4C5E-87E8-A3F327585882}" srcOrd="0" destOrd="0" parTransId="{1D171B88-6011-4A51-9B30-750E2747D4B1}" sibTransId="{D3C25F1C-D11C-4EA9-80C2-57688C7F0C24}"/>
    <dgm:cxn modelId="{C24715AB-8C7F-4285-80E2-D8057909E5C8}" type="presParOf" srcId="{8D81A88B-70C6-47EF-87E8-AED1AED246C6}" destId="{55E1E39F-EF82-4987-B297-2BD373A9E7A6}" srcOrd="0" destOrd="0" presId="urn:microsoft.com/office/officeart/2005/8/layout/vList3"/>
    <dgm:cxn modelId="{121C3D84-1215-426E-B8BA-6DD1E27543AF}" type="presParOf" srcId="{55E1E39F-EF82-4987-B297-2BD373A9E7A6}" destId="{B1CF1A2E-B479-4E4F-B65D-97AEB228E364}" srcOrd="0" destOrd="0" presId="urn:microsoft.com/office/officeart/2005/8/layout/vList3"/>
    <dgm:cxn modelId="{C9ED17BD-98CF-4BFB-8BB2-969482D69D1F}" type="presParOf" srcId="{55E1E39F-EF82-4987-B297-2BD373A9E7A6}" destId="{07129289-B0B4-4E02-8106-9C7D82436CBA}" srcOrd="1" destOrd="0" presId="urn:microsoft.com/office/officeart/2005/8/layout/vList3"/>
    <dgm:cxn modelId="{00E7149F-037D-4783-B23B-3B58EC1A406B}" type="presParOf" srcId="{8D81A88B-70C6-47EF-87E8-AED1AED246C6}" destId="{B4E7F284-176B-492D-9075-2D396540C249}" srcOrd="1" destOrd="0" presId="urn:microsoft.com/office/officeart/2005/8/layout/vList3"/>
    <dgm:cxn modelId="{1BC90572-ABF0-4B5C-B4F3-DD730BCD8081}" type="presParOf" srcId="{8D81A88B-70C6-47EF-87E8-AED1AED246C6}" destId="{7F98A503-119D-4B0A-B443-84B1F8C47F7F}" srcOrd="2" destOrd="0" presId="urn:microsoft.com/office/officeart/2005/8/layout/vList3"/>
    <dgm:cxn modelId="{DEF93071-D875-46DE-A47B-9A6F63FB5C9A}" type="presParOf" srcId="{7F98A503-119D-4B0A-B443-84B1F8C47F7F}" destId="{58A33127-92F1-41D0-87E3-EB350AAB62D1}" srcOrd="0" destOrd="0" presId="urn:microsoft.com/office/officeart/2005/8/layout/vList3"/>
    <dgm:cxn modelId="{0D13A867-E950-475A-B1CC-4C11AF3C5082}" type="presParOf" srcId="{7F98A503-119D-4B0A-B443-84B1F8C47F7F}" destId="{853B81D4-16E1-4817-87DF-7824728E41C8}" srcOrd="1" destOrd="0" presId="urn:microsoft.com/office/officeart/2005/8/layout/vList3"/>
    <dgm:cxn modelId="{F1750744-24E7-4ECE-91A6-3A94A40676F1}" type="presParOf" srcId="{8D81A88B-70C6-47EF-87E8-AED1AED246C6}" destId="{FDDA44A8-3335-45C8-98A0-4F38C7A32F96}" srcOrd="3" destOrd="0" presId="urn:microsoft.com/office/officeart/2005/8/layout/vList3"/>
    <dgm:cxn modelId="{5323A4D6-28A1-4A8D-8B09-AB3D01A0938D}" type="presParOf" srcId="{8D81A88B-70C6-47EF-87E8-AED1AED246C6}" destId="{086E6384-AF4C-484E-93F1-676F8381C9E4}" srcOrd="4" destOrd="0" presId="urn:microsoft.com/office/officeart/2005/8/layout/vList3"/>
    <dgm:cxn modelId="{2557ED16-DD6B-4293-B134-A0C6396993AC}" type="presParOf" srcId="{086E6384-AF4C-484E-93F1-676F8381C9E4}" destId="{2FDE7949-C1AD-4B3C-ACC2-637C86CA93F3}" srcOrd="0" destOrd="0" presId="urn:microsoft.com/office/officeart/2005/8/layout/vList3"/>
    <dgm:cxn modelId="{601CBC03-0E9A-47C8-BDB4-95341A94B7A3}" type="presParOf" srcId="{086E6384-AF4C-484E-93F1-676F8381C9E4}" destId="{99BA96B9-A9E3-4BB8-8D3C-7386F9FF7CA7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F0A14-1AEC-420D-97E2-8D0667A43081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F2A78C9-78FE-4C5E-87E8-A3F327585882}">
      <dgm:prSet/>
      <dgm:spPr/>
      <dgm:t>
        <a:bodyPr/>
        <a:lstStyle/>
        <a:p>
          <a:pPr rtl="0"/>
          <a:r>
            <a:rPr lang="en-US" dirty="0" smtClean="0"/>
            <a:t>Atul  Anand</a:t>
          </a:r>
          <a:endParaRPr lang="en-US" dirty="0"/>
        </a:p>
      </dgm:t>
    </dgm:pt>
    <dgm:pt modelId="{1D171B88-6011-4A51-9B30-750E2747D4B1}" type="parTrans" cxnId="{278A8F09-E33A-438A-8218-175C886C578D}">
      <dgm:prSet/>
      <dgm:spPr/>
      <dgm:t>
        <a:bodyPr/>
        <a:lstStyle/>
        <a:p>
          <a:endParaRPr lang="en-US"/>
        </a:p>
      </dgm:t>
    </dgm:pt>
    <dgm:pt modelId="{D3C25F1C-D11C-4EA9-80C2-57688C7F0C24}" type="sibTrans" cxnId="{278A8F09-E33A-438A-8218-175C886C578D}">
      <dgm:prSet/>
      <dgm:spPr/>
      <dgm:t>
        <a:bodyPr/>
        <a:lstStyle/>
        <a:p>
          <a:endParaRPr lang="en-US"/>
        </a:p>
      </dgm:t>
    </dgm:pt>
    <dgm:pt modelId="{4A4D65D3-61CF-41F2-AA19-D67204B28BEB}">
      <dgm:prSet/>
      <dgm:spPr/>
      <dgm:t>
        <a:bodyPr/>
        <a:lstStyle/>
        <a:p>
          <a:pPr rtl="0"/>
          <a:r>
            <a:rPr lang="en-US" dirty="0" smtClean="0"/>
            <a:t>BETN1CS15028</a:t>
          </a:r>
          <a:endParaRPr lang="en-US" dirty="0"/>
        </a:p>
      </dgm:t>
    </dgm:pt>
    <dgm:pt modelId="{D8B8728C-6391-49B0-A424-AB1B75B421FC}" type="parTrans" cxnId="{889D8422-F8DE-4AC2-961A-40EDB8428CC4}">
      <dgm:prSet/>
      <dgm:spPr/>
      <dgm:t>
        <a:bodyPr/>
        <a:lstStyle/>
        <a:p>
          <a:endParaRPr lang="en-US"/>
        </a:p>
      </dgm:t>
    </dgm:pt>
    <dgm:pt modelId="{C379967E-EB5B-4C9E-8902-FB1EDA606499}" type="sibTrans" cxnId="{889D8422-F8DE-4AC2-961A-40EDB8428CC4}">
      <dgm:prSet/>
      <dgm:spPr/>
      <dgm:t>
        <a:bodyPr/>
        <a:lstStyle/>
        <a:p>
          <a:endParaRPr lang="en-US"/>
        </a:p>
      </dgm:t>
    </dgm:pt>
    <dgm:pt modelId="{C684A454-DC43-4F0D-B5B5-9AC9533374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dirty="0" smtClean="0"/>
            <a:t>CSE-A(2</a:t>
          </a:r>
          <a:r>
            <a:rPr lang="en-US" baseline="30000" dirty="0" smtClean="0"/>
            <a:t>nd</a:t>
          </a:r>
          <a:r>
            <a:rPr lang="en-US" dirty="0" smtClean="0"/>
            <a:t> Yr.)</a:t>
          </a:r>
          <a:endParaRPr lang="en-US" dirty="0"/>
        </a:p>
      </dgm:t>
    </dgm:pt>
    <dgm:pt modelId="{40369706-6B00-4650-BAFA-5B72971F63CC}" type="parTrans" cxnId="{D52E5D86-F5AC-4A5C-B240-31D0DEBBD144}">
      <dgm:prSet/>
      <dgm:spPr/>
      <dgm:t>
        <a:bodyPr/>
        <a:lstStyle/>
        <a:p>
          <a:endParaRPr lang="en-US"/>
        </a:p>
      </dgm:t>
    </dgm:pt>
    <dgm:pt modelId="{E39C7244-E07C-47BF-99E5-430B6028A5D6}" type="sibTrans" cxnId="{D52E5D86-F5AC-4A5C-B240-31D0DEBBD144}">
      <dgm:prSet/>
      <dgm:spPr/>
      <dgm:t>
        <a:bodyPr/>
        <a:lstStyle/>
        <a:p>
          <a:endParaRPr lang="en-US"/>
        </a:p>
      </dgm:t>
    </dgm:pt>
    <dgm:pt modelId="{8D81A88B-70C6-47EF-87E8-AED1AED246C6}" type="pres">
      <dgm:prSet presAssocID="{3FDF0A14-1AEC-420D-97E2-8D0667A4308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E1E39F-EF82-4987-B297-2BD373A9E7A6}" type="pres">
      <dgm:prSet presAssocID="{8F2A78C9-78FE-4C5E-87E8-A3F327585882}" presName="composite" presStyleCnt="0"/>
      <dgm:spPr/>
    </dgm:pt>
    <dgm:pt modelId="{B1CF1A2E-B479-4E4F-B65D-97AEB228E364}" type="pres">
      <dgm:prSet presAssocID="{8F2A78C9-78FE-4C5E-87E8-A3F327585882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7129289-B0B4-4E02-8106-9C7D82436CBA}" type="pres">
      <dgm:prSet presAssocID="{8F2A78C9-78FE-4C5E-87E8-A3F327585882}" presName="txShp" presStyleLbl="node1" presStyleIdx="0" presStyleCnt="3" custScaleX="113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7F284-176B-492D-9075-2D396540C249}" type="pres">
      <dgm:prSet presAssocID="{D3C25F1C-D11C-4EA9-80C2-57688C7F0C24}" presName="spacing" presStyleCnt="0"/>
      <dgm:spPr/>
    </dgm:pt>
    <dgm:pt modelId="{7F98A503-119D-4B0A-B443-84B1F8C47F7F}" type="pres">
      <dgm:prSet presAssocID="{4A4D65D3-61CF-41F2-AA19-D67204B28BEB}" presName="composite" presStyleCnt="0"/>
      <dgm:spPr/>
    </dgm:pt>
    <dgm:pt modelId="{58A33127-92F1-41D0-87E3-EB350AAB62D1}" type="pres">
      <dgm:prSet presAssocID="{4A4D65D3-61CF-41F2-AA19-D67204B28BE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53B81D4-16E1-4817-87DF-7824728E41C8}" type="pres">
      <dgm:prSet presAssocID="{4A4D65D3-61CF-41F2-AA19-D67204B28BEB}" presName="txShp" presStyleLbl="node1" presStyleIdx="1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A44A8-3335-45C8-98A0-4F38C7A32F96}" type="pres">
      <dgm:prSet presAssocID="{C379967E-EB5B-4C9E-8902-FB1EDA606499}" presName="spacing" presStyleCnt="0"/>
      <dgm:spPr/>
    </dgm:pt>
    <dgm:pt modelId="{086E6384-AF4C-484E-93F1-676F8381C9E4}" type="pres">
      <dgm:prSet presAssocID="{C684A454-DC43-4F0D-B5B5-9AC9533374AB}" presName="composite" presStyleCnt="0"/>
      <dgm:spPr/>
    </dgm:pt>
    <dgm:pt modelId="{2FDE7949-C1AD-4B3C-ACC2-637C86CA93F3}" type="pres">
      <dgm:prSet presAssocID="{C684A454-DC43-4F0D-B5B5-9AC9533374AB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9BA96B9-A9E3-4BB8-8D3C-7386F9FF7CA7}" type="pres">
      <dgm:prSet presAssocID="{C684A454-DC43-4F0D-B5B5-9AC9533374AB}" presName="txShp" presStyleLbl="node1" presStyleIdx="2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E5D86-F5AC-4A5C-B240-31D0DEBBD144}" srcId="{3FDF0A14-1AEC-420D-97E2-8D0667A43081}" destId="{C684A454-DC43-4F0D-B5B5-9AC9533374AB}" srcOrd="2" destOrd="0" parTransId="{40369706-6B00-4650-BAFA-5B72971F63CC}" sibTransId="{E39C7244-E07C-47BF-99E5-430B6028A5D6}"/>
    <dgm:cxn modelId="{F0979F83-F3EC-44C3-A92E-DBEF8E914D17}" type="presOf" srcId="{C684A454-DC43-4F0D-B5B5-9AC9533374AB}" destId="{99BA96B9-A9E3-4BB8-8D3C-7386F9FF7CA7}" srcOrd="0" destOrd="0" presId="urn:microsoft.com/office/officeart/2005/8/layout/vList3"/>
    <dgm:cxn modelId="{9F95C977-6DDE-4513-BE20-9B6019AD38F7}" type="presOf" srcId="{8F2A78C9-78FE-4C5E-87E8-A3F327585882}" destId="{07129289-B0B4-4E02-8106-9C7D82436CBA}" srcOrd="0" destOrd="0" presId="urn:microsoft.com/office/officeart/2005/8/layout/vList3"/>
    <dgm:cxn modelId="{7C49482A-B50E-487E-A808-5525BF4DF44D}" type="presOf" srcId="{4A4D65D3-61CF-41F2-AA19-D67204B28BEB}" destId="{853B81D4-16E1-4817-87DF-7824728E41C8}" srcOrd="0" destOrd="0" presId="urn:microsoft.com/office/officeart/2005/8/layout/vList3"/>
    <dgm:cxn modelId="{3E86F26A-2A02-4FBD-8B9F-AC8CCA018E44}" type="presOf" srcId="{3FDF0A14-1AEC-420D-97E2-8D0667A43081}" destId="{8D81A88B-70C6-47EF-87E8-AED1AED246C6}" srcOrd="0" destOrd="0" presId="urn:microsoft.com/office/officeart/2005/8/layout/vList3"/>
    <dgm:cxn modelId="{889D8422-F8DE-4AC2-961A-40EDB8428CC4}" srcId="{3FDF0A14-1AEC-420D-97E2-8D0667A43081}" destId="{4A4D65D3-61CF-41F2-AA19-D67204B28BEB}" srcOrd="1" destOrd="0" parTransId="{D8B8728C-6391-49B0-A424-AB1B75B421FC}" sibTransId="{C379967E-EB5B-4C9E-8902-FB1EDA606499}"/>
    <dgm:cxn modelId="{278A8F09-E33A-438A-8218-175C886C578D}" srcId="{3FDF0A14-1AEC-420D-97E2-8D0667A43081}" destId="{8F2A78C9-78FE-4C5E-87E8-A3F327585882}" srcOrd="0" destOrd="0" parTransId="{1D171B88-6011-4A51-9B30-750E2747D4B1}" sibTransId="{D3C25F1C-D11C-4EA9-80C2-57688C7F0C24}"/>
    <dgm:cxn modelId="{320A7A01-C1A7-48F5-8291-7AAF03E077DF}" type="presParOf" srcId="{8D81A88B-70C6-47EF-87E8-AED1AED246C6}" destId="{55E1E39F-EF82-4987-B297-2BD373A9E7A6}" srcOrd="0" destOrd="0" presId="urn:microsoft.com/office/officeart/2005/8/layout/vList3"/>
    <dgm:cxn modelId="{9B4989C7-94E2-44F8-8EB5-DD297D99292D}" type="presParOf" srcId="{55E1E39F-EF82-4987-B297-2BD373A9E7A6}" destId="{B1CF1A2E-B479-4E4F-B65D-97AEB228E364}" srcOrd="0" destOrd="0" presId="urn:microsoft.com/office/officeart/2005/8/layout/vList3"/>
    <dgm:cxn modelId="{3BF04054-586C-4915-842C-935D6302A4AF}" type="presParOf" srcId="{55E1E39F-EF82-4987-B297-2BD373A9E7A6}" destId="{07129289-B0B4-4E02-8106-9C7D82436CBA}" srcOrd="1" destOrd="0" presId="urn:microsoft.com/office/officeart/2005/8/layout/vList3"/>
    <dgm:cxn modelId="{10CEA57B-4E3A-4B6A-9492-B6962569CD1E}" type="presParOf" srcId="{8D81A88B-70C6-47EF-87E8-AED1AED246C6}" destId="{B4E7F284-176B-492D-9075-2D396540C249}" srcOrd="1" destOrd="0" presId="urn:microsoft.com/office/officeart/2005/8/layout/vList3"/>
    <dgm:cxn modelId="{F3ADF4E7-2CDC-42D0-94CA-6D34B3E7798B}" type="presParOf" srcId="{8D81A88B-70C6-47EF-87E8-AED1AED246C6}" destId="{7F98A503-119D-4B0A-B443-84B1F8C47F7F}" srcOrd="2" destOrd="0" presId="urn:microsoft.com/office/officeart/2005/8/layout/vList3"/>
    <dgm:cxn modelId="{EA32BCB4-82E3-4F57-B9B2-4AF326486E50}" type="presParOf" srcId="{7F98A503-119D-4B0A-B443-84B1F8C47F7F}" destId="{58A33127-92F1-41D0-87E3-EB350AAB62D1}" srcOrd="0" destOrd="0" presId="urn:microsoft.com/office/officeart/2005/8/layout/vList3"/>
    <dgm:cxn modelId="{E028D33C-03A3-4BE5-BE54-760C76F05EC4}" type="presParOf" srcId="{7F98A503-119D-4B0A-B443-84B1F8C47F7F}" destId="{853B81D4-16E1-4817-87DF-7824728E41C8}" srcOrd="1" destOrd="0" presId="urn:microsoft.com/office/officeart/2005/8/layout/vList3"/>
    <dgm:cxn modelId="{429CD677-6267-4B4A-BDE7-D5C8A20FCB22}" type="presParOf" srcId="{8D81A88B-70C6-47EF-87E8-AED1AED246C6}" destId="{FDDA44A8-3335-45C8-98A0-4F38C7A32F96}" srcOrd="3" destOrd="0" presId="urn:microsoft.com/office/officeart/2005/8/layout/vList3"/>
    <dgm:cxn modelId="{3ED84075-B165-40FB-9209-F698A3DE25E5}" type="presParOf" srcId="{8D81A88B-70C6-47EF-87E8-AED1AED246C6}" destId="{086E6384-AF4C-484E-93F1-676F8381C9E4}" srcOrd="4" destOrd="0" presId="urn:microsoft.com/office/officeart/2005/8/layout/vList3"/>
    <dgm:cxn modelId="{013D52B4-61ED-4AE1-B602-49518532200A}" type="presParOf" srcId="{086E6384-AF4C-484E-93F1-676F8381C9E4}" destId="{2FDE7949-C1AD-4B3C-ACC2-637C86CA93F3}" srcOrd="0" destOrd="0" presId="urn:microsoft.com/office/officeart/2005/8/layout/vList3"/>
    <dgm:cxn modelId="{49A3E5FE-D6F9-4DC5-81D5-1B26B9832793}" type="presParOf" srcId="{086E6384-AF4C-484E-93F1-676F8381C9E4}" destId="{99BA96B9-A9E3-4BB8-8D3C-7386F9FF7CA7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F0A14-1AEC-420D-97E2-8D0667A43081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F2A78C9-78FE-4C5E-87E8-A3F327585882}">
      <dgm:prSet/>
      <dgm:spPr/>
      <dgm:t>
        <a:bodyPr/>
        <a:lstStyle/>
        <a:p>
          <a:pPr rtl="0"/>
          <a:r>
            <a:rPr lang="en-US" dirty="0" smtClean="0"/>
            <a:t>Bharti Parmar</a:t>
          </a:r>
          <a:endParaRPr lang="en-US" dirty="0"/>
        </a:p>
      </dgm:t>
    </dgm:pt>
    <dgm:pt modelId="{1D171B88-6011-4A51-9B30-750E2747D4B1}" type="parTrans" cxnId="{278A8F09-E33A-438A-8218-175C886C578D}">
      <dgm:prSet/>
      <dgm:spPr/>
      <dgm:t>
        <a:bodyPr/>
        <a:lstStyle/>
        <a:p>
          <a:endParaRPr lang="en-US"/>
        </a:p>
      </dgm:t>
    </dgm:pt>
    <dgm:pt modelId="{D3C25F1C-D11C-4EA9-80C2-57688C7F0C24}" type="sibTrans" cxnId="{278A8F09-E33A-438A-8218-175C886C578D}">
      <dgm:prSet/>
      <dgm:spPr/>
      <dgm:t>
        <a:bodyPr/>
        <a:lstStyle/>
        <a:p>
          <a:endParaRPr lang="en-US"/>
        </a:p>
      </dgm:t>
    </dgm:pt>
    <dgm:pt modelId="{4A4D65D3-61CF-41F2-AA19-D67204B28BEB}">
      <dgm:prSet/>
      <dgm:spPr/>
      <dgm:t>
        <a:bodyPr/>
        <a:lstStyle/>
        <a:p>
          <a:pPr rtl="0"/>
          <a:r>
            <a:rPr lang="en-US" dirty="0" smtClean="0"/>
            <a:t>BETN1CS15032</a:t>
          </a:r>
          <a:endParaRPr lang="en-US" dirty="0"/>
        </a:p>
      </dgm:t>
    </dgm:pt>
    <dgm:pt modelId="{D8B8728C-6391-49B0-A424-AB1B75B421FC}" type="parTrans" cxnId="{889D8422-F8DE-4AC2-961A-40EDB8428CC4}">
      <dgm:prSet/>
      <dgm:spPr/>
      <dgm:t>
        <a:bodyPr/>
        <a:lstStyle/>
        <a:p>
          <a:endParaRPr lang="en-US"/>
        </a:p>
      </dgm:t>
    </dgm:pt>
    <dgm:pt modelId="{C379967E-EB5B-4C9E-8902-FB1EDA606499}" type="sibTrans" cxnId="{889D8422-F8DE-4AC2-961A-40EDB8428CC4}">
      <dgm:prSet/>
      <dgm:spPr/>
      <dgm:t>
        <a:bodyPr/>
        <a:lstStyle/>
        <a:p>
          <a:endParaRPr lang="en-US"/>
        </a:p>
      </dgm:t>
    </dgm:pt>
    <dgm:pt modelId="{C684A454-DC43-4F0D-B5B5-9AC9533374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dirty="0" smtClean="0"/>
            <a:t>CSE-A(2</a:t>
          </a:r>
          <a:r>
            <a:rPr lang="en-US" baseline="30000" dirty="0" smtClean="0"/>
            <a:t>nd</a:t>
          </a:r>
          <a:r>
            <a:rPr lang="en-US" dirty="0" smtClean="0"/>
            <a:t> Yr.)</a:t>
          </a:r>
          <a:endParaRPr lang="en-US" dirty="0"/>
        </a:p>
      </dgm:t>
    </dgm:pt>
    <dgm:pt modelId="{40369706-6B00-4650-BAFA-5B72971F63CC}" type="parTrans" cxnId="{D52E5D86-F5AC-4A5C-B240-31D0DEBBD144}">
      <dgm:prSet/>
      <dgm:spPr/>
      <dgm:t>
        <a:bodyPr/>
        <a:lstStyle/>
        <a:p>
          <a:endParaRPr lang="en-US"/>
        </a:p>
      </dgm:t>
    </dgm:pt>
    <dgm:pt modelId="{E39C7244-E07C-47BF-99E5-430B6028A5D6}" type="sibTrans" cxnId="{D52E5D86-F5AC-4A5C-B240-31D0DEBBD144}">
      <dgm:prSet/>
      <dgm:spPr/>
      <dgm:t>
        <a:bodyPr/>
        <a:lstStyle/>
        <a:p>
          <a:endParaRPr lang="en-US"/>
        </a:p>
      </dgm:t>
    </dgm:pt>
    <dgm:pt modelId="{8D81A88B-70C6-47EF-87E8-AED1AED246C6}" type="pres">
      <dgm:prSet presAssocID="{3FDF0A14-1AEC-420D-97E2-8D0667A4308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E1E39F-EF82-4987-B297-2BD373A9E7A6}" type="pres">
      <dgm:prSet presAssocID="{8F2A78C9-78FE-4C5E-87E8-A3F327585882}" presName="composite" presStyleCnt="0"/>
      <dgm:spPr/>
    </dgm:pt>
    <dgm:pt modelId="{B1CF1A2E-B479-4E4F-B65D-97AEB228E364}" type="pres">
      <dgm:prSet presAssocID="{8F2A78C9-78FE-4C5E-87E8-A3F327585882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7129289-B0B4-4E02-8106-9C7D82436CBA}" type="pres">
      <dgm:prSet presAssocID="{8F2A78C9-78FE-4C5E-87E8-A3F327585882}" presName="txShp" presStyleLbl="node1" presStyleIdx="0" presStyleCnt="3" custScaleX="113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7F284-176B-492D-9075-2D396540C249}" type="pres">
      <dgm:prSet presAssocID="{D3C25F1C-D11C-4EA9-80C2-57688C7F0C24}" presName="spacing" presStyleCnt="0"/>
      <dgm:spPr/>
    </dgm:pt>
    <dgm:pt modelId="{7F98A503-119D-4B0A-B443-84B1F8C47F7F}" type="pres">
      <dgm:prSet presAssocID="{4A4D65D3-61CF-41F2-AA19-D67204B28BEB}" presName="composite" presStyleCnt="0"/>
      <dgm:spPr/>
    </dgm:pt>
    <dgm:pt modelId="{58A33127-92F1-41D0-87E3-EB350AAB62D1}" type="pres">
      <dgm:prSet presAssocID="{4A4D65D3-61CF-41F2-AA19-D67204B28BE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53B81D4-16E1-4817-87DF-7824728E41C8}" type="pres">
      <dgm:prSet presAssocID="{4A4D65D3-61CF-41F2-AA19-D67204B28BEB}" presName="txShp" presStyleLbl="node1" presStyleIdx="1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A44A8-3335-45C8-98A0-4F38C7A32F96}" type="pres">
      <dgm:prSet presAssocID="{C379967E-EB5B-4C9E-8902-FB1EDA606499}" presName="spacing" presStyleCnt="0"/>
      <dgm:spPr/>
    </dgm:pt>
    <dgm:pt modelId="{086E6384-AF4C-484E-93F1-676F8381C9E4}" type="pres">
      <dgm:prSet presAssocID="{C684A454-DC43-4F0D-B5B5-9AC9533374AB}" presName="composite" presStyleCnt="0"/>
      <dgm:spPr/>
    </dgm:pt>
    <dgm:pt modelId="{2FDE7949-C1AD-4B3C-ACC2-637C86CA93F3}" type="pres">
      <dgm:prSet presAssocID="{C684A454-DC43-4F0D-B5B5-9AC9533374AB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9BA96B9-A9E3-4BB8-8D3C-7386F9FF7CA7}" type="pres">
      <dgm:prSet presAssocID="{C684A454-DC43-4F0D-B5B5-9AC9533374AB}" presName="txShp" presStyleLbl="node1" presStyleIdx="2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E5D86-F5AC-4A5C-B240-31D0DEBBD144}" srcId="{3FDF0A14-1AEC-420D-97E2-8D0667A43081}" destId="{C684A454-DC43-4F0D-B5B5-9AC9533374AB}" srcOrd="2" destOrd="0" parTransId="{40369706-6B00-4650-BAFA-5B72971F63CC}" sibTransId="{E39C7244-E07C-47BF-99E5-430B6028A5D6}"/>
    <dgm:cxn modelId="{373B1AE6-ECAA-4F07-ABCD-FE4B370102EB}" type="presOf" srcId="{3FDF0A14-1AEC-420D-97E2-8D0667A43081}" destId="{8D81A88B-70C6-47EF-87E8-AED1AED246C6}" srcOrd="0" destOrd="0" presId="urn:microsoft.com/office/officeart/2005/8/layout/vList3"/>
    <dgm:cxn modelId="{7D8B25A7-306A-4330-A451-EDBB46C13923}" type="presOf" srcId="{C684A454-DC43-4F0D-B5B5-9AC9533374AB}" destId="{99BA96B9-A9E3-4BB8-8D3C-7386F9FF7CA7}" srcOrd="0" destOrd="0" presId="urn:microsoft.com/office/officeart/2005/8/layout/vList3"/>
    <dgm:cxn modelId="{549DBC6C-72FE-4C61-881C-87D159987D99}" type="presOf" srcId="{4A4D65D3-61CF-41F2-AA19-D67204B28BEB}" destId="{853B81D4-16E1-4817-87DF-7824728E41C8}" srcOrd="0" destOrd="0" presId="urn:microsoft.com/office/officeart/2005/8/layout/vList3"/>
    <dgm:cxn modelId="{8FB5B4C2-23F6-4C1E-9C89-8981E42DD65B}" type="presOf" srcId="{8F2A78C9-78FE-4C5E-87E8-A3F327585882}" destId="{07129289-B0B4-4E02-8106-9C7D82436CBA}" srcOrd="0" destOrd="0" presId="urn:microsoft.com/office/officeart/2005/8/layout/vList3"/>
    <dgm:cxn modelId="{889D8422-F8DE-4AC2-961A-40EDB8428CC4}" srcId="{3FDF0A14-1AEC-420D-97E2-8D0667A43081}" destId="{4A4D65D3-61CF-41F2-AA19-D67204B28BEB}" srcOrd="1" destOrd="0" parTransId="{D8B8728C-6391-49B0-A424-AB1B75B421FC}" sibTransId="{C379967E-EB5B-4C9E-8902-FB1EDA606499}"/>
    <dgm:cxn modelId="{278A8F09-E33A-438A-8218-175C886C578D}" srcId="{3FDF0A14-1AEC-420D-97E2-8D0667A43081}" destId="{8F2A78C9-78FE-4C5E-87E8-A3F327585882}" srcOrd="0" destOrd="0" parTransId="{1D171B88-6011-4A51-9B30-750E2747D4B1}" sibTransId="{D3C25F1C-D11C-4EA9-80C2-57688C7F0C24}"/>
    <dgm:cxn modelId="{A0A97AD9-FA29-468C-A0B4-4A3AAD66101C}" type="presParOf" srcId="{8D81A88B-70C6-47EF-87E8-AED1AED246C6}" destId="{55E1E39F-EF82-4987-B297-2BD373A9E7A6}" srcOrd="0" destOrd="0" presId="urn:microsoft.com/office/officeart/2005/8/layout/vList3"/>
    <dgm:cxn modelId="{377EAFDC-EFCC-4D29-993A-51466B052591}" type="presParOf" srcId="{55E1E39F-EF82-4987-B297-2BD373A9E7A6}" destId="{B1CF1A2E-B479-4E4F-B65D-97AEB228E364}" srcOrd="0" destOrd="0" presId="urn:microsoft.com/office/officeart/2005/8/layout/vList3"/>
    <dgm:cxn modelId="{DD1E7EA7-9239-4BFD-92F1-3A70E309B90E}" type="presParOf" srcId="{55E1E39F-EF82-4987-B297-2BD373A9E7A6}" destId="{07129289-B0B4-4E02-8106-9C7D82436CBA}" srcOrd="1" destOrd="0" presId="urn:microsoft.com/office/officeart/2005/8/layout/vList3"/>
    <dgm:cxn modelId="{75E07C8C-3AF8-46D8-B5C4-F70210EAC291}" type="presParOf" srcId="{8D81A88B-70C6-47EF-87E8-AED1AED246C6}" destId="{B4E7F284-176B-492D-9075-2D396540C249}" srcOrd="1" destOrd="0" presId="urn:microsoft.com/office/officeart/2005/8/layout/vList3"/>
    <dgm:cxn modelId="{C90917EC-8DB1-4DE0-83C5-74F13DCF8697}" type="presParOf" srcId="{8D81A88B-70C6-47EF-87E8-AED1AED246C6}" destId="{7F98A503-119D-4B0A-B443-84B1F8C47F7F}" srcOrd="2" destOrd="0" presId="urn:microsoft.com/office/officeart/2005/8/layout/vList3"/>
    <dgm:cxn modelId="{17C4EB0B-4FAC-4C60-8A07-9D016FF93A64}" type="presParOf" srcId="{7F98A503-119D-4B0A-B443-84B1F8C47F7F}" destId="{58A33127-92F1-41D0-87E3-EB350AAB62D1}" srcOrd="0" destOrd="0" presId="urn:microsoft.com/office/officeart/2005/8/layout/vList3"/>
    <dgm:cxn modelId="{142AB492-F226-4B10-A646-A2D8872A44B1}" type="presParOf" srcId="{7F98A503-119D-4B0A-B443-84B1F8C47F7F}" destId="{853B81D4-16E1-4817-87DF-7824728E41C8}" srcOrd="1" destOrd="0" presId="urn:microsoft.com/office/officeart/2005/8/layout/vList3"/>
    <dgm:cxn modelId="{F0941DD5-C878-45D3-A0EC-B5CBD053EDBC}" type="presParOf" srcId="{8D81A88B-70C6-47EF-87E8-AED1AED246C6}" destId="{FDDA44A8-3335-45C8-98A0-4F38C7A32F96}" srcOrd="3" destOrd="0" presId="urn:microsoft.com/office/officeart/2005/8/layout/vList3"/>
    <dgm:cxn modelId="{106F8C58-9F26-40A9-8B53-E0A87484A047}" type="presParOf" srcId="{8D81A88B-70C6-47EF-87E8-AED1AED246C6}" destId="{086E6384-AF4C-484E-93F1-676F8381C9E4}" srcOrd="4" destOrd="0" presId="urn:microsoft.com/office/officeart/2005/8/layout/vList3"/>
    <dgm:cxn modelId="{A5556D81-1D18-439E-811F-4B8EA1644E90}" type="presParOf" srcId="{086E6384-AF4C-484E-93F1-676F8381C9E4}" destId="{2FDE7949-C1AD-4B3C-ACC2-637C86CA93F3}" srcOrd="0" destOrd="0" presId="urn:microsoft.com/office/officeart/2005/8/layout/vList3"/>
    <dgm:cxn modelId="{B99673E1-6F03-44EB-A9FC-12CD46226985}" type="presParOf" srcId="{086E6384-AF4C-484E-93F1-676F8381C9E4}" destId="{99BA96B9-A9E3-4BB8-8D3C-7386F9FF7CA7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DF0A14-1AEC-420D-97E2-8D0667A43081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F2A78C9-78FE-4C5E-87E8-A3F327585882}">
      <dgm:prSet/>
      <dgm:spPr/>
      <dgm:t>
        <a:bodyPr/>
        <a:lstStyle/>
        <a:p>
          <a:pPr rtl="0"/>
          <a:r>
            <a:rPr lang="en-US" dirty="0" smtClean="0"/>
            <a:t>Atul  Anand</a:t>
          </a:r>
          <a:endParaRPr lang="en-US" dirty="0"/>
        </a:p>
      </dgm:t>
    </dgm:pt>
    <dgm:pt modelId="{1D171B88-6011-4A51-9B30-750E2747D4B1}" type="parTrans" cxnId="{278A8F09-E33A-438A-8218-175C886C578D}">
      <dgm:prSet/>
      <dgm:spPr/>
      <dgm:t>
        <a:bodyPr/>
        <a:lstStyle/>
        <a:p>
          <a:endParaRPr lang="en-US"/>
        </a:p>
      </dgm:t>
    </dgm:pt>
    <dgm:pt modelId="{D3C25F1C-D11C-4EA9-80C2-57688C7F0C24}" type="sibTrans" cxnId="{278A8F09-E33A-438A-8218-175C886C578D}">
      <dgm:prSet/>
      <dgm:spPr/>
      <dgm:t>
        <a:bodyPr/>
        <a:lstStyle/>
        <a:p>
          <a:endParaRPr lang="en-US"/>
        </a:p>
      </dgm:t>
    </dgm:pt>
    <dgm:pt modelId="{4A4D65D3-61CF-41F2-AA19-D67204B28BEB}">
      <dgm:prSet/>
      <dgm:spPr/>
      <dgm:t>
        <a:bodyPr/>
        <a:lstStyle/>
        <a:p>
          <a:pPr rtl="0"/>
          <a:r>
            <a:rPr lang="en-US" dirty="0" smtClean="0"/>
            <a:t>BETN1CS15028</a:t>
          </a:r>
          <a:endParaRPr lang="en-US" dirty="0"/>
        </a:p>
      </dgm:t>
    </dgm:pt>
    <dgm:pt modelId="{D8B8728C-6391-49B0-A424-AB1B75B421FC}" type="parTrans" cxnId="{889D8422-F8DE-4AC2-961A-40EDB8428CC4}">
      <dgm:prSet/>
      <dgm:spPr/>
      <dgm:t>
        <a:bodyPr/>
        <a:lstStyle/>
        <a:p>
          <a:endParaRPr lang="en-US"/>
        </a:p>
      </dgm:t>
    </dgm:pt>
    <dgm:pt modelId="{C379967E-EB5B-4C9E-8902-FB1EDA606499}" type="sibTrans" cxnId="{889D8422-F8DE-4AC2-961A-40EDB8428CC4}">
      <dgm:prSet/>
      <dgm:spPr/>
      <dgm:t>
        <a:bodyPr/>
        <a:lstStyle/>
        <a:p>
          <a:endParaRPr lang="en-US"/>
        </a:p>
      </dgm:t>
    </dgm:pt>
    <dgm:pt modelId="{C684A454-DC43-4F0D-B5B5-9AC9533374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dirty="0" smtClean="0"/>
            <a:t>CSE-A(2</a:t>
          </a:r>
          <a:r>
            <a:rPr lang="en-US" baseline="30000" dirty="0" smtClean="0"/>
            <a:t>nd</a:t>
          </a:r>
          <a:r>
            <a:rPr lang="en-US" dirty="0" smtClean="0"/>
            <a:t> Yr.)</a:t>
          </a:r>
          <a:endParaRPr lang="en-US" dirty="0"/>
        </a:p>
      </dgm:t>
    </dgm:pt>
    <dgm:pt modelId="{40369706-6B00-4650-BAFA-5B72971F63CC}" type="parTrans" cxnId="{D52E5D86-F5AC-4A5C-B240-31D0DEBBD144}">
      <dgm:prSet/>
      <dgm:spPr/>
      <dgm:t>
        <a:bodyPr/>
        <a:lstStyle/>
        <a:p>
          <a:endParaRPr lang="en-US"/>
        </a:p>
      </dgm:t>
    </dgm:pt>
    <dgm:pt modelId="{E39C7244-E07C-47BF-99E5-430B6028A5D6}" type="sibTrans" cxnId="{D52E5D86-F5AC-4A5C-B240-31D0DEBBD144}">
      <dgm:prSet/>
      <dgm:spPr/>
      <dgm:t>
        <a:bodyPr/>
        <a:lstStyle/>
        <a:p>
          <a:endParaRPr lang="en-US"/>
        </a:p>
      </dgm:t>
    </dgm:pt>
    <dgm:pt modelId="{8D81A88B-70C6-47EF-87E8-AED1AED246C6}" type="pres">
      <dgm:prSet presAssocID="{3FDF0A14-1AEC-420D-97E2-8D0667A4308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E1E39F-EF82-4987-B297-2BD373A9E7A6}" type="pres">
      <dgm:prSet presAssocID="{8F2A78C9-78FE-4C5E-87E8-A3F327585882}" presName="composite" presStyleCnt="0"/>
      <dgm:spPr/>
    </dgm:pt>
    <dgm:pt modelId="{B1CF1A2E-B479-4E4F-B65D-97AEB228E364}" type="pres">
      <dgm:prSet presAssocID="{8F2A78C9-78FE-4C5E-87E8-A3F327585882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7129289-B0B4-4E02-8106-9C7D82436CBA}" type="pres">
      <dgm:prSet presAssocID="{8F2A78C9-78FE-4C5E-87E8-A3F327585882}" presName="txShp" presStyleLbl="node1" presStyleIdx="0" presStyleCnt="3" custScaleX="113549" custLinFactNeighborX="1739" custLinFactNeighborY="-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7F284-176B-492D-9075-2D396540C249}" type="pres">
      <dgm:prSet presAssocID="{D3C25F1C-D11C-4EA9-80C2-57688C7F0C24}" presName="spacing" presStyleCnt="0"/>
      <dgm:spPr/>
    </dgm:pt>
    <dgm:pt modelId="{7F98A503-119D-4B0A-B443-84B1F8C47F7F}" type="pres">
      <dgm:prSet presAssocID="{4A4D65D3-61CF-41F2-AA19-D67204B28BEB}" presName="composite" presStyleCnt="0"/>
      <dgm:spPr/>
    </dgm:pt>
    <dgm:pt modelId="{58A33127-92F1-41D0-87E3-EB350AAB62D1}" type="pres">
      <dgm:prSet presAssocID="{4A4D65D3-61CF-41F2-AA19-D67204B28BE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53B81D4-16E1-4817-87DF-7824728E41C8}" type="pres">
      <dgm:prSet presAssocID="{4A4D65D3-61CF-41F2-AA19-D67204B28BEB}" presName="txShp" presStyleLbl="node1" presStyleIdx="1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A44A8-3335-45C8-98A0-4F38C7A32F96}" type="pres">
      <dgm:prSet presAssocID="{C379967E-EB5B-4C9E-8902-FB1EDA606499}" presName="spacing" presStyleCnt="0"/>
      <dgm:spPr/>
    </dgm:pt>
    <dgm:pt modelId="{086E6384-AF4C-484E-93F1-676F8381C9E4}" type="pres">
      <dgm:prSet presAssocID="{C684A454-DC43-4F0D-B5B5-9AC9533374AB}" presName="composite" presStyleCnt="0"/>
      <dgm:spPr/>
    </dgm:pt>
    <dgm:pt modelId="{2FDE7949-C1AD-4B3C-ACC2-637C86CA93F3}" type="pres">
      <dgm:prSet presAssocID="{C684A454-DC43-4F0D-B5B5-9AC9533374AB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9BA96B9-A9E3-4BB8-8D3C-7386F9FF7CA7}" type="pres">
      <dgm:prSet presAssocID="{C684A454-DC43-4F0D-B5B5-9AC9533374AB}" presName="txShp" presStyleLbl="node1" presStyleIdx="2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E5D86-F5AC-4A5C-B240-31D0DEBBD144}" srcId="{3FDF0A14-1AEC-420D-97E2-8D0667A43081}" destId="{C684A454-DC43-4F0D-B5B5-9AC9533374AB}" srcOrd="2" destOrd="0" parTransId="{40369706-6B00-4650-BAFA-5B72971F63CC}" sibTransId="{E39C7244-E07C-47BF-99E5-430B6028A5D6}"/>
    <dgm:cxn modelId="{3B56FF8B-8BEC-4C88-9C3E-52D7EBD51261}" type="presOf" srcId="{8F2A78C9-78FE-4C5E-87E8-A3F327585882}" destId="{07129289-B0B4-4E02-8106-9C7D82436CBA}" srcOrd="0" destOrd="0" presId="urn:microsoft.com/office/officeart/2005/8/layout/vList3"/>
    <dgm:cxn modelId="{0A018C6F-D359-48F3-A74C-3C6A91AE4834}" type="presOf" srcId="{C684A454-DC43-4F0D-B5B5-9AC9533374AB}" destId="{99BA96B9-A9E3-4BB8-8D3C-7386F9FF7CA7}" srcOrd="0" destOrd="0" presId="urn:microsoft.com/office/officeart/2005/8/layout/vList3"/>
    <dgm:cxn modelId="{9FD91438-43E9-48D6-B225-1006E7B2AD90}" type="presOf" srcId="{4A4D65D3-61CF-41F2-AA19-D67204B28BEB}" destId="{853B81D4-16E1-4817-87DF-7824728E41C8}" srcOrd="0" destOrd="0" presId="urn:microsoft.com/office/officeart/2005/8/layout/vList3"/>
    <dgm:cxn modelId="{E072BE91-8B60-4943-92A9-32CBC63B7E3D}" type="presOf" srcId="{3FDF0A14-1AEC-420D-97E2-8D0667A43081}" destId="{8D81A88B-70C6-47EF-87E8-AED1AED246C6}" srcOrd="0" destOrd="0" presId="urn:microsoft.com/office/officeart/2005/8/layout/vList3"/>
    <dgm:cxn modelId="{889D8422-F8DE-4AC2-961A-40EDB8428CC4}" srcId="{3FDF0A14-1AEC-420D-97E2-8D0667A43081}" destId="{4A4D65D3-61CF-41F2-AA19-D67204B28BEB}" srcOrd="1" destOrd="0" parTransId="{D8B8728C-6391-49B0-A424-AB1B75B421FC}" sibTransId="{C379967E-EB5B-4C9E-8902-FB1EDA606499}"/>
    <dgm:cxn modelId="{278A8F09-E33A-438A-8218-175C886C578D}" srcId="{3FDF0A14-1AEC-420D-97E2-8D0667A43081}" destId="{8F2A78C9-78FE-4C5E-87E8-A3F327585882}" srcOrd="0" destOrd="0" parTransId="{1D171B88-6011-4A51-9B30-750E2747D4B1}" sibTransId="{D3C25F1C-D11C-4EA9-80C2-57688C7F0C24}"/>
    <dgm:cxn modelId="{724D320A-020C-4B6D-9954-DCC0CE1060E1}" type="presParOf" srcId="{8D81A88B-70C6-47EF-87E8-AED1AED246C6}" destId="{55E1E39F-EF82-4987-B297-2BD373A9E7A6}" srcOrd="0" destOrd="0" presId="urn:microsoft.com/office/officeart/2005/8/layout/vList3"/>
    <dgm:cxn modelId="{D5CAC972-DF82-46AB-96A5-FE34F25D4DF4}" type="presParOf" srcId="{55E1E39F-EF82-4987-B297-2BD373A9E7A6}" destId="{B1CF1A2E-B479-4E4F-B65D-97AEB228E364}" srcOrd="0" destOrd="0" presId="urn:microsoft.com/office/officeart/2005/8/layout/vList3"/>
    <dgm:cxn modelId="{40D6CA51-88F7-451C-9088-D48172CF5CCD}" type="presParOf" srcId="{55E1E39F-EF82-4987-B297-2BD373A9E7A6}" destId="{07129289-B0B4-4E02-8106-9C7D82436CBA}" srcOrd="1" destOrd="0" presId="urn:microsoft.com/office/officeart/2005/8/layout/vList3"/>
    <dgm:cxn modelId="{9C6D9EFE-5E29-48E0-92DC-89F350E654AB}" type="presParOf" srcId="{8D81A88B-70C6-47EF-87E8-AED1AED246C6}" destId="{B4E7F284-176B-492D-9075-2D396540C249}" srcOrd="1" destOrd="0" presId="urn:microsoft.com/office/officeart/2005/8/layout/vList3"/>
    <dgm:cxn modelId="{8650F1AE-096F-44B8-AF92-2D42D590772F}" type="presParOf" srcId="{8D81A88B-70C6-47EF-87E8-AED1AED246C6}" destId="{7F98A503-119D-4B0A-B443-84B1F8C47F7F}" srcOrd="2" destOrd="0" presId="urn:microsoft.com/office/officeart/2005/8/layout/vList3"/>
    <dgm:cxn modelId="{5A882698-9865-4569-8A0B-4B2F03262AAF}" type="presParOf" srcId="{7F98A503-119D-4B0A-B443-84B1F8C47F7F}" destId="{58A33127-92F1-41D0-87E3-EB350AAB62D1}" srcOrd="0" destOrd="0" presId="urn:microsoft.com/office/officeart/2005/8/layout/vList3"/>
    <dgm:cxn modelId="{2AA4A071-44A3-4952-B70E-1CC90CE0CD23}" type="presParOf" srcId="{7F98A503-119D-4B0A-B443-84B1F8C47F7F}" destId="{853B81D4-16E1-4817-87DF-7824728E41C8}" srcOrd="1" destOrd="0" presId="urn:microsoft.com/office/officeart/2005/8/layout/vList3"/>
    <dgm:cxn modelId="{CEEB2B74-9A74-4F21-B375-C702F508B2BC}" type="presParOf" srcId="{8D81A88B-70C6-47EF-87E8-AED1AED246C6}" destId="{FDDA44A8-3335-45C8-98A0-4F38C7A32F96}" srcOrd="3" destOrd="0" presId="urn:microsoft.com/office/officeart/2005/8/layout/vList3"/>
    <dgm:cxn modelId="{1A3B5BF3-892B-4BCF-8556-9535A10D9F2E}" type="presParOf" srcId="{8D81A88B-70C6-47EF-87E8-AED1AED246C6}" destId="{086E6384-AF4C-484E-93F1-676F8381C9E4}" srcOrd="4" destOrd="0" presId="urn:microsoft.com/office/officeart/2005/8/layout/vList3"/>
    <dgm:cxn modelId="{C8A811F7-9D24-4C33-B607-A71077E3FD8C}" type="presParOf" srcId="{086E6384-AF4C-484E-93F1-676F8381C9E4}" destId="{2FDE7949-C1AD-4B3C-ACC2-637C86CA93F3}" srcOrd="0" destOrd="0" presId="urn:microsoft.com/office/officeart/2005/8/layout/vList3"/>
    <dgm:cxn modelId="{25D9179B-2602-4A54-8AF6-D2BE25C634C1}" type="presParOf" srcId="{086E6384-AF4C-484E-93F1-676F8381C9E4}" destId="{99BA96B9-A9E3-4BB8-8D3C-7386F9FF7CA7}" srcOrd="1" destOrd="0" presId="urn:microsoft.com/office/officeart/2005/8/layout/vLis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DF0A14-1AEC-420D-97E2-8D0667A43081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F2A78C9-78FE-4C5E-87E8-A3F327585882}">
      <dgm:prSet/>
      <dgm:spPr/>
      <dgm:t>
        <a:bodyPr/>
        <a:lstStyle/>
        <a:p>
          <a:pPr rtl="0"/>
          <a:r>
            <a:rPr lang="en-US" dirty="0" smtClean="0"/>
            <a:t>Bharti Parmar</a:t>
          </a:r>
          <a:endParaRPr lang="en-US" dirty="0"/>
        </a:p>
      </dgm:t>
    </dgm:pt>
    <dgm:pt modelId="{1D171B88-6011-4A51-9B30-750E2747D4B1}" type="parTrans" cxnId="{278A8F09-E33A-438A-8218-175C886C578D}">
      <dgm:prSet/>
      <dgm:spPr/>
      <dgm:t>
        <a:bodyPr/>
        <a:lstStyle/>
        <a:p>
          <a:endParaRPr lang="en-US"/>
        </a:p>
      </dgm:t>
    </dgm:pt>
    <dgm:pt modelId="{D3C25F1C-D11C-4EA9-80C2-57688C7F0C24}" type="sibTrans" cxnId="{278A8F09-E33A-438A-8218-175C886C578D}">
      <dgm:prSet/>
      <dgm:spPr/>
      <dgm:t>
        <a:bodyPr/>
        <a:lstStyle/>
        <a:p>
          <a:endParaRPr lang="en-US"/>
        </a:p>
      </dgm:t>
    </dgm:pt>
    <dgm:pt modelId="{4A4D65D3-61CF-41F2-AA19-D67204B28BEB}">
      <dgm:prSet/>
      <dgm:spPr/>
      <dgm:t>
        <a:bodyPr/>
        <a:lstStyle/>
        <a:p>
          <a:pPr rtl="0"/>
          <a:r>
            <a:rPr lang="en-US" dirty="0" smtClean="0"/>
            <a:t>BETN1CS15032</a:t>
          </a:r>
          <a:endParaRPr lang="en-US" dirty="0"/>
        </a:p>
      </dgm:t>
    </dgm:pt>
    <dgm:pt modelId="{D8B8728C-6391-49B0-A424-AB1B75B421FC}" type="parTrans" cxnId="{889D8422-F8DE-4AC2-961A-40EDB8428CC4}">
      <dgm:prSet/>
      <dgm:spPr/>
      <dgm:t>
        <a:bodyPr/>
        <a:lstStyle/>
        <a:p>
          <a:endParaRPr lang="en-US"/>
        </a:p>
      </dgm:t>
    </dgm:pt>
    <dgm:pt modelId="{C379967E-EB5B-4C9E-8902-FB1EDA606499}" type="sibTrans" cxnId="{889D8422-F8DE-4AC2-961A-40EDB8428CC4}">
      <dgm:prSet/>
      <dgm:spPr/>
      <dgm:t>
        <a:bodyPr/>
        <a:lstStyle/>
        <a:p>
          <a:endParaRPr lang="en-US"/>
        </a:p>
      </dgm:t>
    </dgm:pt>
    <dgm:pt modelId="{C684A454-DC43-4F0D-B5B5-9AC9533374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dirty="0" smtClean="0"/>
            <a:t>CSE-A(2</a:t>
          </a:r>
          <a:r>
            <a:rPr lang="en-US" baseline="30000" dirty="0" smtClean="0"/>
            <a:t>nd</a:t>
          </a:r>
          <a:r>
            <a:rPr lang="en-US" dirty="0" smtClean="0"/>
            <a:t> Yr.)</a:t>
          </a:r>
          <a:endParaRPr lang="en-US" dirty="0"/>
        </a:p>
      </dgm:t>
    </dgm:pt>
    <dgm:pt modelId="{40369706-6B00-4650-BAFA-5B72971F63CC}" type="parTrans" cxnId="{D52E5D86-F5AC-4A5C-B240-31D0DEBBD144}">
      <dgm:prSet/>
      <dgm:spPr/>
      <dgm:t>
        <a:bodyPr/>
        <a:lstStyle/>
        <a:p>
          <a:endParaRPr lang="en-US"/>
        </a:p>
      </dgm:t>
    </dgm:pt>
    <dgm:pt modelId="{E39C7244-E07C-47BF-99E5-430B6028A5D6}" type="sibTrans" cxnId="{D52E5D86-F5AC-4A5C-B240-31D0DEBBD144}">
      <dgm:prSet/>
      <dgm:spPr/>
      <dgm:t>
        <a:bodyPr/>
        <a:lstStyle/>
        <a:p>
          <a:endParaRPr lang="en-US"/>
        </a:p>
      </dgm:t>
    </dgm:pt>
    <dgm:pt modelId="{8D81A88B-70C6-47EF-87E8-AED1AED246C6}" type="pres">
      <dgm:prSet presAssocID="{3FDF0A14-1AEC-420D-97E2-8D0667A4308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E1E39F-EF82-4987-B297-2BD373A9E7A6}" type="pres">
      <dgm:prSet presAssocID="{8F2A78C9-78FE-4C5E-87E8-A3F327585882}" presName="composite" presStyleCnt="0"/>
      <dgm:spPr/>
    </dgm:pt>
    <dgm:pt modelId="{B1CF1A2E-B479-4E4F-B65D-97AEB228E364}" type="pres">
      <dgm:prSet presAssocID="{8F2A78C9-78FE-4C5E-87E8-A3F327585882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7129289-B0B4-4E02-8106-9C7D82436CBA}" type="pres">
      <dgm:prSet presAssocID="{8F2A78C9-78FE-4C5E-87E8-A3F327585882}" presName="txShp" presStyleLbl="node1" presStyleIdx="0" presStyleCnt="3" custScaleX="113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7F284-176B-492D-9075-2D396540C249}" type="pres">
      <dgm:prSet presAssocID="{D3C25F1C-D11C-4EA9-80C2-57688C7F0C24}" presName="spacing" presStyleCnt="0"/>
      <dgm:spPr/>
    </dgm:pt>
    <dgm:pt modelId="{7F98A503-119D-4B0A-B443-84B1F8C47F7F}" type="pres">
      <dgm:prSet presAssocID="{4A4D65D3-61CF-41F2-AA19-D67204B28BEB}" presName="composite" presStyleCnt="0"/>
      <dgm:spPr/>
    </dgm:pt>
    <dgm:pt modelId="{58A33127-92F1-41D0-87E3-EB350AAB62D1}" type="pres">
      <dgm:prSet presAssocID="{4A4D65D3-61CF-41F2-AA19-D67204B28BE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53B81D4-16E1-4817-87DF-7824728E41C8}" type="pres">
      <dgm:prSet presAssocID="{4A4D65D3-61CF-41F2-AA19-D67204B28BEB}" presName="txShp" presStyleLbl="node1" presStyleIdx="1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A44A8-3335-45C8-98A0-4F38C7A32F96}" type="pres">
      <dgm:prSet presAssocID="{C379967E-EB5B-4C9E-8902-FB1EDA606499}" presName="spacing" presStyleCnt="0"/>
      <dgm:spPr/>
    </dgm:pt>
    <dgm:pt modelId="{086E6384-AF4C-484E-93F1-676F8381C9E4}" type="pres">
      <dgm:prSet presAssocID="{C684A454-DC43-4F0D-B5B5-9AC9533374AB}" presName="composite" presStyleCnt="0"/>
      <dgm:spPr/>
    </dgm:pt>
    <dgm:pt modelId="{2FDE7949-C1AD-4B3C-ACC2-637C86CA93F3}" type="pres">
      <dgm:prSet presAssocID="{C684A454-DC43-4F0D-B5B5-9AC9533374AB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9BA96B9-A9E3-4BB8-8D3C-7386F9FF7CA7}" type="pres">
      <dgm:prSet presAssocID="{C684A454-DC43-4F0D-B5B5-9AC9533374AB}" presName="txShp" presStyleLbl="node1" presStyleIdx="2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E5D86-F5AC-4A5C-B240-31D0DEBBD144}" srcId="{3FDF0A14-1AEC-420D-97E2-8D0667A43081}" destId="{C684A454-DC43-4F0D-B5B5-9AC9533374AB}" srcOrd="2" destOrd="0" parTransId="{40369706-6B00-4650-BAFA-5B72971F63CC}" sibTransId="{E39C7244-E07C-47BF-99E5-430B6028A5D6}"/>
    <dgm:cxn modelId="{F45A36D9-8C48-4A11-BE9F-2291C2118846}" type="presOf" srcId="{4A4D65D3-61CF-41F2-AA19-D67204B28BEB}" destId="{853B81D4-16E1-4817-87DF-7824728E41C8}" srcOrd="0" destOrd="0" presId="urn:microsoft.com/office/officeart/2005/8/layout/vList3"/>
    <dgm:cxn modelId="{13964E30-15C4-42FD-A1EB-9D76123D2D9B}" type="presOf" srcId="{C684A454-DC43-4F0D-B5B5-9AC9533374AB}" destId="{99BA96B9-A9E3-4BB8-8D3C-7386F9FF7CA7}" srcOrd="0" destOrd="0" presId="urn:microsoft.com/office/officeart/2005/8/layout/vList3"/>
    <dgm:cxn modelId="{81389990-D50D-4A21-88B0-5864AE07898B}" type="presOf" srcId="{3FDF0A14-1AEC-420D-97E2-8D0667A43081}" destId="{8D81A88B-70C6-47EF-87E8-AED1AED246C6}" srcOrd="0" destOrd="0" presId="urn:microsoft.com/office/officeart/2005/8/layout/vList3"/>
    <dgm:cxn modelId="{889D8422-F8DE-4AC2-961A-40EDB8428CC4}" srcId="{3FDF0A14-1AEC-420D-97E2-8D0667A43081}" destId="{4A4D65D3-61CF-41F2-AA19-D67204B28BEB}" srcOrd="1" destOrd="0" parTransId="{D8B8728C-6391-49B0-A424-AB1B75B421FC}" sibTransId="{C379967E-EB5B-4C9E-8902-FB1EDA606499}"/>
    <dgm:cxn modelId="{278A8F09-E33A-438A-8218-175C886C578D}" srcId="{3FDF0A14-1AEC-420D-97E2-8D0667A43081}" destId="{8F2A78C9-78FE-4C5E-87E8-A3F327585882}" srcOrd="0" destOrd="0" parTransId="{1D171B88-6011-4A51-9B30-750E2747D4B1}" sibTransId="{D3C25F1C-D11C-4EA9-80C2-57688C7F0C24}"/>
    <dgm:cxn modelId="{04B2E9E8-B59D-4A0A-86ED-3B1A9E2FB9F8}" type="presOf" srcId="{8F2A78C9-78FE-4C5E-87E8-A3F327585882}" destId="{07129289-B0B4-4E02-8106-9C7D82436CBA}" srcOrd="0" destOrd="0" presId="urn:microsoft.com/office/officeart/2005/8/layout/vList3"/>
    <dgm:cxn modelId="{B9F859D4-C964-405A-BCC2-7179F4E5A1D2}" type="presParOf" srcId="{8D81A88B-70C6-47EF-87E8-AED1AED246C6}" destId="{55E1E39F-EF82-4987-B297-2BD373A9E7A6}" srcOrd="0" destOrd="0" presId="urn:microsoft.com/office/officeart/2005/8/layout/vList3"/>
    <dgm:cxn modelId="{A1D40EA8-BC37-4776-8611-0B61CE7EED8B}" type="presParOf" srcId="{55E1E39F-EF82-4987-B297-2BD373A9E7A6}" destId="{B1CF1A2E-B479-4E4F-B65D-97AEB228E364}" srcOrd="0" destOrd="0" presId="urn:microsoft.com/office/officeart/2005/8/layout/vList3"/>
    <dgm:cxn modelId="{31EDFD89-BDC4-40CF-8A58-3D72F7E13EF6}" type="presParOf" srcId="{55E1E39F-EF82-4987-B297-2BD373A9E7A6}" destId="{07129289-B0B4-4E02-8106-9C7D82436CBA}" srcOrd="1" destOrd="0" presId="urn:microsoft.com/office/officeart/2005/8/layout/vList3"/>
    <dgm:cxn modelId="{B6E8CF6E-7B33-4947-BCFC-79C185F21D21}" type="presParOf" srcId="{8D81A88B-70C6-47EF-87E8-AED1AED246C6}" destId="{B4E7F284-176B-492D-9075-2D396540C249}" srcOrd="1" destOrd="0" presId="urn:microsoft.com/office/officeart/2005/8/layout/vList3"/>
    <dgm:cxn modelId="{688FD353-6797-4B09-8EFA-E0A953B30742}" type="presParOf" srcId="{8D81A88B-70C6-47EF-87E8-AED1AED246C6}" destId="{7F98A503-119D-4B0A-B443-84B1F8C47F7F}" srcOrd="2" destOrd="0" presId="urn:microsoft.com/office/officeart/2005/8/layout/vList3"/>
    <dgm:cxn modelId="{979BB79D-A66D-4494-9E97-AC8FFD218510}" type="presParOf" srcId="{7F98A503-119D-4B0A-B443-84B1F8C47F7F}" destId="{58A33127-92F1-41D0-87E3-EB350AAB62D1}" srcOrd="0" destOrd="0" presId="urn:microsoft.com/office/officeart/2005/8/layout/vList3"/>
    <dgm:cxn modelId="{02FDD429-E2D1-4CF4-A78D-93D97048F3B4}" type="presParOf" srcId="{7F98A503-119D-4B0A-B443-84B1F8C47F7F}" destId="{853B81D4-16E1-4817-87DF-7824728E41C8}" srcOrd="1" destOrd="0" presId="urn:microsoft.com/office/officeart/2005/8/layout/vList3"/>
    <dgm:cxn modelId="{E516E020-CC3D-44B6-84A1-DEF6581A2C42}" type="presParOf" srcId="{8D81A88B-70C6-47EF-87E8-AED1AED246C6}" destId="{FDDA44A8-3335-45C8-98A0-4F38C7A32F96}" srcOrd="3" destOrd="0" presId="urn:microsoft.com/office/officeart/2005/8/layout/vList3"/>
    <dgm:cxn modelId="{99824091-4FFF-4844-89DE-3825C5C28EDF}" type="presParOf" srcId="{8D81A88B-70C6-47EF-87E8-AED1AED246C6}" destId="{086E6384-AF4C-484E-93F1-676F8381C9E4}" srcOrd="4" destOrd="0" presId="urn:microsoft.com/office/officeart/2005/8/layout/vList3"/>
    <dgm:cxn modelId="{591F362C-5632-407F-A7EB-9AF3FE317CD6}" type="presParOf" srcId="{086E6384-AF4C-484E-93F1-676F8381C9E4}" destId="{2FDE7949-C1AD-4B3C-ACC2-637C86CA93F3}" srcOrd="0" destOrd="0" presId="urn:microsoft.com/office/officeart/2005/8/layout/vList3"/>
    <dgm:cxn modelId="{0F91CA7F-6E44-4782-BB1A-FA61E027C55F}" type="presParOf" srcId="{086E6384-AF4C-484E-93F1-676F8381C9E4}" destId="{99BA96B9-A9E3-4BB8-8D3C-7386F9FF7CA7}" srcOrd="1" destOrd="0" presId="urn:microsoft.com/office/officeart/2005/8/layout/v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DF0A14-1AEC-420D-97E2-8D0667A43081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F2A78C9-78FE-4C5E-87E8-A3F327585882}">
      <dgm:prSet/>
      <dgm:spPr/>
      <dgm:t>
        <a:bodyPr/>
        <a:lstStyle/>
        <a:p>
          <a:pPr rtl="0"/>
          <a:r>
            <a:rPr lang="en-US" dirty="0" smtClean="0"/>
            <a:t>Kamlesh Sharma</a:t>
          </a:r>
          <a:endParaRPr lang="en-US" dirty="0"/>
        </a:p>
      </dgm:t>
    </dgm:pt>
    <dgm:pt modelId="{1D171B88-6011-4A51-9B30-750E2747D4B1}" type="parTrans" cxnId="{278A8F09-E33A-438A-8218-175C886C578D}">
      <dgm:prSet/>
      <dgm:spPr/>
      <dgm:t>
        <a:bodyPr/>
        <a:lstStyle/>
        <a:p>
          <a:endParaRPr lang="en-US"/>
        </a:p>
      </dgm:t>
    </dgm:pt>
    <dgm:pt modelId="{D3C25F1C-D11C-4EA9-80C2-57688C7F0C24}" type="sibTrans" cxnId="{278A8F09-E33A-438A-8218-175C886C578D}">
      <dgm:prSet/>
      <dgm:spPr/>
      <dgm:t>
        <a:bodyPr/>
        <a:lstStyle/>
        <a:p>
          <a:endParaRPr lang="en-US"/>
        </a:p>
      </dgm:t>
    </dgm:pt>
    <dgm:pt modelId="{4A4D65D3-61CF-41F2-AA19-D67204B28BEB}">
      <dgm:prSet/>
      <dgm:spPr/>
      <dgm:t>
        <a:bodyPr/>
        <a:lstStyle/>
        <a:p>
          <a:pPr rtl="0"/>
          <a:r>
            <a:rPr lang="en-US" dirty="0" smtClean="0"/>
            <a:t>BETN1CS15048</a:t>
          </a:r>
          <a:endParaRPr lang="en-US" dirty="0"/>
        </a:p>
      </dgm:t>
    </dgm:pt>
    <dgm:pt modelId="{D8B8728C-6391-49B0-A424-AB1B75B421FC}" type="parTrans" cxnId="{889D8422-F8DE-4AC2-961A-40EDB8428CC4}">
      <dgm:prSet/>
      <dgm:spPr/>
      <dgm:t>
        <a:bodyPr/>
        <a:lstStyle/>
        <a:p>
          <a:endParaRPr lang="en-US"/>
        </a:p>
      </dgm:t>
    </dgm:pt>
    <dgm:pt modelId="{C379967E-EB5B-4C9E-8902-FB1EDA606499}" type="sibTrans" cxnId="{889D8422-F8DE-4AC2-961A-40EDB8428CC4}">
      <dgm:prSet/>
      <dgm:spPr/>
      <dgm:t>
        <a:bodyPr/>
        <a:lstStyle/>
        <a:p>
          <a:endParaRPr lang="en-US"/>
        </a:p>
      </dgm:t>
    </dgm:pt>
    <dgm:pt modelId="{C684A454-DC43-4F0D-B5B5-9AC9533374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dirty="0" smtClean="0"/>
            <a:t>CSE-A(2</a:t>
          </a:r>
          <a:r>
            <a:rPr lang="en-US" baseline="30000" dirty="0" smtClean="0"/>
            <a:t>nd</a:t>
          </a:r>
          <a:r>
            <a:rPr lang="en-US" dirty="0" smtClean="0"/>
            <a:t> Yr.)</a:t>
          </a:r>
          <a:endParaRPr lang="en-US" dirty="0"/>
        </a:p>
      </dgm:t>
    </dgm:pt>
    <dgm:pt modelId="{40369706-6B00-4650-BAFA-5B72971F63CC}" type="parTrans" cxnId="{D52E5D86-F5AC-4A5C-B240-31D0DEBBD144}">
      <dgm:prSet/>
      <dgm:spPr/>
      <dgm:t>
        <a:bodyPr/>
        <a:lstStyle/>
        <a:p>
          <a:endParaRPr lang="en-US"/>
        </a:p>
      </dgm:t>
    </dgm:pt>
    <dgm:pt modelId="{E39C7244-E07C-47BF-99E5-430B6028A5D6}" type="sibTrans" cxnId="{D52E5D86-F5AC-4A5C-B240-31D0DEBBD144}">
      <dgm:prSet/>
      <dgm:spPr/>
      <dgm:t>
        <a:bodyPr/>
        <a:lstStyle/>
        <a:p>
          <a:endParaRPr lang="en-US"/>
        </a:p>
      </dgm:t>
    </dgm:pt>
    <dgm:pt modelId="{8D81A88B-70C6-47EF-87E8-AED1AED246C6}" type="pres">
      <dgm:prSet presAssocID="{3FDF0A14-1AEC-420D-97E2-8D0667A4308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E1E39F-EF82-4987-B297-2BD373A9E7A6}" type="pres">
      <dgm:prSet presAssocID="{8F2A78C9-78FE-4C5E-87E8-A3F327585882}" presName="composite" presStyleCnt="0"/>
      <dgm:spPr/>
    </dgm:pt>
    <dgm:pt modelId="{B1CF1A2E-B479-4E4F-B65D-97AEB228E364}" type="pres">
      <dgm:prSet presAssocID="{8F2A78C9-78FE-4C5E-87E8-A3F327585882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7129289-B0B4-4E02-8106-9C7D82436CBA}" type="pres">
      <dgm:prSet presAssocID="{8F2A78C9-78FE-4C5E-87E8-A3F327585882}" presName="txShp" presStyleLbl="node1" presStyleIdx="0" presStyleCnt="3" custScaleX="113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7F284-176B-492D-9075-2D396540C249}" type="pres">
      <dgm:prSet presAssocID="{D3C25F1C-D11C-4EA9-80C2-57688C7F0C24}" presName="spacing" presStyleCnt="0"/>
      <dgm:spPr/>
    </dgm:pt>
    <dgm:pt modelId="{7F98A503-119D-4B0A-B443-84B1F8C47F7F}" type="pres">
      <dgm:prSet presAssocID="{4A4D65D3-61CF-41F2-AA19-D67204B28BEB}" presName="composite" presStyleCnt="0"/>
      <dgm:spPr/>
    </dgm:pt>
    <dgm:pt modelId="{58A33127-92F1-41D0-87E3-EB350AAB62D1}" type="pres">
      <dgm:prSet presAssocID="{4A4D65D3-61CF-41F2-AA19-D67204B28BE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53B81D4-16E1-4817-87DF-7824728E41C8}" type="pres">
      <dgm:prSet presAssocID="{4A4D65D3-61CF-41F2-AA19-D67204B28BEB}" presName="txShp" presStyleLbl="node1" presStyleIdx="1" presStyleCnt="3" custScaleX="116392" custLinFactNeighborX="-853" custLinFactNeighborY="-4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A44A8-3335-45C8-98A0-4F38C7A32F96}" type="pres">
      <dgm:prSet presAssocID="{C379967E-EB5B-4C9E-8902-FB1EDA606499}" presName="spacing" presStyleCnt="0"/>
      <dgm:spPr/>
    </dgm:pt>
    <dgm:pt modelId="{086E6384-AF4C-484E-93F1-676F8381C9E4}" type="pres">
      <dgm:prSet presAssocID="{C684A454-DC43-4F0D-B5B5-9AC9533374AB}" presName="composite" presStyleCnt="0"/>
      <dgm:spPr/>
    </dgm:pt>
    <dgm:pt modelId="{2FDE7949-C1AD-4B3C-ACC2-637C86CA93F3}" type="pres">
      <dgm:prSet presAssocID="{C684A454-DC43-4F0D-B5B5-9AC9533374AB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9BA96B9-A9E3-4BB8-8D3C-7386F9FF7CA7}" type="pres">
      <dgm:prSet presAssocID="{C684A454-DC43-4F0D-B5B5-9AC9533374AB}" presName="txShp" presStyleLbl="node1" presStyleIdx="2" presStyleCnt="3" custScaleX="116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E5D86-F5AC-4A5C-B240-31D0DEBBD144}" srcId="{3FDF0A14-1AEC-420D-97E2-8D0667A43081}" destId="{C684A454-DC43-4F0D-B5B5-9AC9533374AB}" srcOrd="2" destOrd="0" parTransId="{40369706-6B00-4650-BAFA-5B72971F63CC}" sibTransId="{E39C7244-E07C-47BF-99E5-430B6028A5D6}"/>
    <dgm:cxn modelId="{AEEEAE21-6C52-45CF-A3EC-D9A0A5A5C66D}" type="presOf" srcId="{3FDF0A14-1AEC-420D-97E2-8D0667A43081}" destId="{8D81A88B-70C6-47EF-87E8-AED1AED246C6}" srcOrd="0" destOrd="0" presId="urn:microsoft.com/office/officeart/2005/8/layout/vList3"/>
    <dgm:cxn modelId="{55F79DF5-54E9-4BD4-82E8-CCF64DF6C442}" type="presOf" srcId="{4A4D65D3-61CF-41F2-AA19-D67204B28BEB}" destId="{853B81D4-16E1-4817-87DF-7824728E41C8}" srcOrd="0" destOrd="0" presId="urn:microsoft.com/office/officeart/2005/8/layout/vList3"/>
    <dgm:cxn modelId="{DE205F4A-B3F3-417A-85FB-038978CEA5B3}" type="presOf" srcId="{C684A454-DC43-4F0D-B5B5-9AC9533374AB}" destId="{99BA96B9-A9E3-4BB8-8D3C-7386F9FF7CA7}" srcOrd="0" destOrd="0" presId="urn:microsoft.com/office/officeart/2005/8/layout/vList3"/>
    <dgm:cxn modelId="{889D8422-F8DE-4AC2-961A-40EDB8428CC4}" srcId="{3FDF0A14-1AEC-420D-97E2-8D0667A43081}" destId="{4A4D65D3-61CF-41F2-AA19-D67204B28BEB}" srcOrd="1" destOrd="0" parTransId="{D8B8728C-6391-49B0-A424-AB1B75B421FC}" sibTransId="{C379967E-EB5B-4C9E-8902-FB1EDA606499}"/>
    <dgm:cxn modelId="{278A8F09-E33A-438A-8218-175C886C578D}" srcId="{3FDF0A14-1AEC-420D-97E2-8D0667A43081}" destId="{8F2A78C9-78FE-4C5E-87E8-A3F327585882}" srcOrd="0" destOrd="0" parTransId="{1D171B88-6011-4A51-9B30-750E2747D4B1}" sibTransId="{D3C25F1C-D11C-4EA9-80C2-57688C7F0C24}"/>
    <dgm:cxn modelId="{FE48481B-9795-4F49-9F9F-EF2CD794FE95}" type="presOf" srcId="{8F2A78C9-78FE-4C5E-87E8-A3F327585882}" destId="{07129289-B0B4-4E02-8106-9C7D82436CBA}" srcOrd="0" destOrd="0" presId="urn:microsoft.com/office/officeart/2005/8/layout/vList3"/>
    <dgm:cxn modelId="{AE1F65B9-5E74-4EA4-BB29-53D8282BE31E}" type="presParOf" srcId="{8D81A88B-70C6-47EF-87E8-AED1AED246C6}" destId="{55E1E39F-EF82-4987-B297-2BD373A9E7A6}" srcOrd="0" destOrd="0" presId="urn:microsoft.com/office/officeart/2005/8/layout/vList3"/>
    <dgm:cxn modelId="{B86A8020-FEF1-47FE-8F0E-D40E7D0C8B73}" type="presParOf" srcId="{55E1E39F-EF82-4987-B297-2BD373A9E7A6}" destId="{B1CF1A2E-B479-4E4F-B65D-97AEB228E364}" srcOrd="0" destOrd="0" presId="urn:microsoft.com/office/officeart/2005/8/layout/vList3"/>
    <dgm:cxn modelId="{FA97F5F3-FC84-41B0-BD24-577C461F26E6}" type="presParOf" srcId="{55E1E39F-EF82-4987-B297-2BD373A9E7A6}" destId="{07129289-B0B4-4E02-8106-9C7D82436CBA}" srcOrd="1" destOrd="0" presId="urn:microsoft.com/office/officeart/2005/8/layout/vList3"/>
    <dgm:cxn modelId="{CB7B91C5-17C6-49F1-9235-2383CF93020C}" type="presParOf" srcId="{8D81A88B-70C6-47EF-87E8-AED1AED246C6}" destId="{B4E7F284-176B-492D-9075-2D396540C249}" srcOrd="1" destOrd="0" presId="urn:microsoft.com/office/officeart/2005/8/layout/vList3"/>
    <dgm:cxn modelId="{008DEF18-5CF7-4011-9DC9-54508CDE48CC}" type="presParOf" srcId="{8D81A88B-70C6-47EF-87E8-AED1AED246C6}" destId="{7F98A503-119D-4B0A-B443-84B1F8C47F7F}" srcOrd="2" destOrd="0" presId="urn:microsoft.com/office/officeart/2005/8/layout/vList3"/>
    <dgm:cxn modelId="{9ED322B9-C5C9-47DD-B230-15D64958A1B5}" type="presParOf" srcId="{7F98A503-119D-4B0A-B443-84B1F8C47F7F}" destId="{58A33127-92F1-41D0-87E3-EB350AAB62D1}" srcOrd="0" destOrd="0" presId="urn:microsoft.com/office/officeart/2005/8/layout/vList3"/>
    <dgm:cxn modelId="{5DBC8D33-6520-49D7-8502-EBDD9F5254AA}" type="presParOf" srcId="{7F98A503-119D-4B0A-B443-84B1F8C47F7F}" destId="{853B81D4-16E1-4817-87DF-7824728E41C8}" srcOrd="1" destOrd="0" presId="urn:microsoft.com/office/officeart/2005/8/layout/vList3"/>
    <dgm:cxn modelId="{18B7AE2B-ECC4-429F-AC7F-2E72177111F6}" type="presParOf" srcId="{8D81A88B-70C6-47EF-87E8-AED1AED246C6}" destId="{FDDA44A8-3335-45C8-98A0-4F38C7A32F96}" srcOrd="3" destOrd="0" presId="urn:microsoft.com/office/officeart/2005/8/layout/vList3"/>
    <dgm:cxn modelId="{BA9A5AE4-3CAD-48F0-976A-EAEFDC185D86}" type="presParOf" srcId="{8D81A88B-70C6-47EF-87E8-AED1AED246C6}" destId="{086E6384-AF4C-484E-93F1-676F8381C9E4}" srcOrd="4" destOrd="0" presId="urn:microsoft.com/office/officeart/2005/8/layout/vList3"/>
    <dgm:cxn modelId="{383D3A66-7665-4129-AA7C-7F40F1B1FE48}" type="presParOf" srcId="{086E6384-AF4C-484E-93F1-676F8381C9E4}" destId="{2FDE7949-C1AD-4B3C-ACC2-637C86CA93F3}" srcOrd="0" destOrd="0" presId="urn:microsoft.com/office/officeart/2005/8/layout/vList3"/>
    <dgm:cxn modelId="{6604A0F3-A346-40F1-8863-1F604FB06116}" type="presParOf" srcId="{086E6384-AF4C-484E-93F1-676F8381C9E4}" destId="{99BA96B9-A9E3-4BB8-8D3C-7386F9FF7CA7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F8ED49E-2117-4F57-AE6C-C94D01C4E5F8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CC31AD9-2A64-4A8C-B3BD-DAA886A30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9E818-D455-4D19-82F2-1A55F838F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3B07E-1DD7-4D9B-9D00-34E4CA57C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CC89C-42B5-49B6-BF12-1D3E8E66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B44A3-5D63-4F99-82D6-98C655F71B88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7F536-2BAB-4897-8610-06F622204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EBA90-3278-4419-9751-4EA82E4D8697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EE400-EB14-4B9F-8FA2-38AFDA12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F8480-A1D8-4CA4-ACE3-826AF1FBAB2D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D507-BADE-4BC1-B224-45F66B0E2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46579-BFA5-4EC5-B0C4-4C608FFAE733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EBD1F-482C-4BC6-A51F-532B44BC7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E16A8-4093-4C5C-8485-91B5064E9E05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9B2E6-C275-47E4-B152-1775EA18B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9BAF8-8422-443B-A514-748C74F930B1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3D3D9-EB7F-4A84-A8E5-5149B343B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F14C-7F48-4C1A-A49E-CE5B0D46D056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57113-2831-4DB4-96E1-D4F533F54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96AE8-0E58-4A05-9E0E-FB929B8D6B96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CD2E7-6AC7-4403-9DFE-87616343C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24070-F1C2-4F85-9F69-AFE6EEA00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3F649-B8CB-4CB7-996A-69FBD7B3E936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D304C-87C8-4128-A825-D68ADD2B0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60EA5-BE89-4F04-B718-9BDEBD9188C3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1C7B8-F377-4134-A91A-523E4A8CE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A7C44-FD5A-4E08-B1F3-2EBD5CB56438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7A440-2510-43B7-96F6-9A29CD357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FA5BD-DEC2-481A-945C-8D0D0D49A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447800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447800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FC177-6F1D-45BD-AFD3-33751A9AC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FA07C-DD0F-4700-A58E-4941E64FE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8537-42A2-4622-B823-3290CB842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601F4-FAFD-4078-B950-538038616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24899-0ED7-4A31-AC0B-55D44C603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DE0F6-6B58-4750-9FB9-AE838668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447800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7BC94A-9C37-4DED-928B-74C075158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D3D2750-1F5E-4B90-8040-D35653E3ACDA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FD0F05A-F820-481A-A7A5-A7178908A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Layout" Target="../diagrams/layout6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4.xml"/><Relationship Id="rId12" Type="http://schemas.openxmlformats.org/officeDocument/2006/relationships/diagramData" Target="../diagrams/data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11" Type="http://schemas.openxmlformats.org/officeDocument/2006/relationships/diagramColors" Target="../diagrams/colors5.xml"/><Relationship Id="rId5" Type="http://schemas.openxmlformats.org/officeDocument/2006/relationships/diagramLayout" Target="../diagrams/layout4.xml"/><Relationship Id="rId15" Type="http://schemas.openxmlformats.org/officeDocument/2006/relationships/diagramColors" Target="../diagrams/colors6.xml"/><Relationship Id="rId10" Type="http://schemas.openxmlformats.org/officeDocument/2006/relationships/diagramQuickStyle" Target="../diagrams/quickStyle5.xml"/><Relationship Id="rId4" Type="http://schemas.openxmlformats.org/officeDocument/2006/relationships/diagramData" Target="../diagrams/data4.xml"/><Relationship Id="rId9" Type="http://schemas.openxmlformats.org/officeDocument/2006/relationships/diagramLayout" Target="../diagrams/layout5.xml"/><Relationship Id="rId1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33dd7747bb53bec55ffb036e5e071a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75" name="Title 2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8534400" cy="1470025"/>
          </a:xfrm>
        </p:spPr>
        <p:txBody>
          <a:bodyPr/>
          <a:lstStyle/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Analog And Digital Communication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124200"/>
            <a:ext cx="6400800" cy="990600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oper Black" pitchFamily="18" charset="0"/>
              </a:rPr>
              <a:t>  </a:t>
            </a:r>
            <a:r>
              <a:rPr lang="en-US" sz="66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oper Black" pitchFamily="18" charset="0"/>
              </a:rPr>
              <a:t>Welcome</a:t>
            </a:r>
            <a:endParaRPr lang="en-US" sz="4400" dirty="0" smtClean="0">
              <a:solidFill>
                <a:schemeClr val="tx2">
                  <a:lumMod val="95000"/>
                  <a:lumOff val="5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743200" y="0"/>
            <a:ext cx="6400800" cy="1371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1981200"/>
            <a:ext cx="6383338" cy="3840163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3200" kern="0" dirty="0">
              <a:latin typeface="+mn-lt"/>
            </a:endParaRPr>
          </a:p>
        </p:txBody>
      </p:sp>
      <p:pic>
        <p:nvPicPr>
          <p:cNvPr id="4" name="Picture 3" descr="slide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5750"/>
            <a:ext cx="7239000" cy="628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67000" y="533400"/>
            <a:ext cx="7793038" cy="114300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AM Demodulation(Envelope Detector)</a:t>
            </a:r>
            <a:endParaRPr lang="en-US" sz="2800" b="1" dirty="0" smtClean="0"/>
          </a:p>
          <a:p>
            <a:pPr eaLnBrk="1" hangingPunct="1">
              <a:defRPr/>
            </a:pP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524000"/>
            <a:ext cx="6934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envelope demodulator is a simple and very efficient device which is suitable for the detection of a narrowband AM signal.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 </a:t>
            </a:r>
            <a:r>
              <a:rPr lang="en-US" sz="2000" dirty="0" smtClean="0"/>
              <a:t>narrowband AM wave is the one in which the carrier frequency 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c</a:t>
            </a:r>
            <a:r>
              <a:rPr lang="en-US" sz="2000" baseline="-25000" dirty="0" smtClean="0"/>
              <a:t> </a:t>
            </a:r>
            <a:r>
              <a:rPr lang="en-US" sz="2000" dirty="0" smtClean="0"/>
              <a:t>is much higher as compared to the bandwidth of the modulating signal 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An </a:t>
            </a:r>
            <a:r>
              <a:rPr lang="en-US" sz="2000" dirty="0" smtClean="0"/>
              <a:t>envelope demodulator produces an output signal that follows the envelope of the input AM signal exactly . It is used in all the commercial AM radio receivers 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5" name="Picture 4" descr="demodulat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953000"/>
            <a:ext cx="54864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90800" y="457200"/>
            <a:ext cx="7793038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365" name="Picture 5" descr="envelope detector for detection of AM wa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668" y="2324686"/>
            <a:ext cx="7086600" cy="28956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971800" y="6096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en-US" sz="2800" b="1" dirty="0" smtClean="0"/>
              <a:t>Circuit Diagram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8400" y="1394966"/>
            <a:ext cx="45720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9500" dirty="0" smtClean="0">
                <a:solidFill>
                  <a:srgbClr val="777777"/>
                </a:solidFill>
                <a:latin typeface="Droid Serif"/>
                <a:cs typeface="Arial" pitchFamily="34" charset="0"/>
              </a:rPr>
              <a:t> </a:t>
            </a:r>
            <a:r>
              <a:rPr lang="en-US" dirty="0" smtClean="0">
                <a:solidFill>
                  <a:srgbClr val="777777"/>
                </a:solidFill>
                <a:latin typeface="Droid Serif"/>
                <a:cs typeface="Arial" pitchFamily="34" charset="0"/>
              </a:rPr>
              <a:t>                                       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5000" y="1447800"/>
            <a:ext cx="701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 smtClean="0"/>
              <a:t>The circuit diagram of the envelope demodulator is shown in figure</a:t>
            </a:r>
            <a:r>
              <a:rPr lang="en-US" sz="2400" dirty="0" smtClean="0">
                <a:solidFill>
                  <a:srgbClr val="777777"/>
                </a:solidFill>
                <a:latin typeface="+mj-lt"/>
                <a:cs typeface="Arial" pitchFamily="34" charset="0"/>
              </a:rPr>
              <a:t>.</a:t>
            </a:r>
            <a:endParaRPr lang="en-US" dirty="0" smtClean="0">
              <a:latin typeface="+mj-lt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5000" y="5562600"/>
            <a:ext cx="70104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The envelope demodulator consists of a diode and RC filter </a:t>
            </a:r>
            <a:r>
              <a:rPr lang="en-US" dirty="0" smtClean="0">
                <a:solidFill>
                  <a:srgbClr val="777777"/>
                </a:solidFill>
                <a:latin typeface="Droid Serif"/>
                <a:cs typeface="Arial" pitchFamily="34" charset="0"/>
              </a:rPr>
              <a:t>.</a:t>
            </a:r>
            <a:endParaRPr lang="en-US" dirty="0" smtClean="0">
              <a:solidFill>
                <a:srgbClr val="777777"/>
              </a:solidFill>
              <a:latin typeface="Droid Serif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33600" y="1524000"/>
            <a:ext cx="6629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</a:t>
            </a:r>
            <a:r>
              <a:rPr lang="en-US" sz="2000" dirty="0" smtClean="0"/>
              <a:t>standard AM wave is applied at the input of the demodulator 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In </a:t>
            </a:r>
            <a:r>
              <a:rPr lang="en-US" sz="2000" dirty="0" smtClean="0"/>
              <a:t>every positive half cycle of the input, the demodulator diode is forward biased  and charge the filter capacitor C connected across the load resistance R to almost the peak value of the input voltage.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As </a:t>
            </a:r>
            <a:r>
              <a:rPr lang="en-US" sz="2000" dirty="0" smtClean="0"/>
              <a:t>soon as the capacitor charges to the peak value, the diode stop conducting 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The </a:t>
            </a:r>
            <a:r>
              <a:rPr lang="en-US" sz="2000" dirty="0" smtClean="0"/>
              <a:t>capacitor will now discharge through R between the positive peaks as shown </a:t>
            </a:r>
            <a:r>
              <a:rPr lang="en-US" sz="2000" dirty="0" smtClean="0"/>
              <a:t>in next figure </a:t>
            </a:r>
            <a:r>
              <a:rPr lang="en-US" sz="2000" dirty="0" smtClean="0"/>
              <a:t>. The discharging process continues until the next positive half cycle .</a:t>
            </a:r>
          </a:p>
          <a:p>
            <a:pPr algn="ctr"/>
            <a:r>
              <a:rPr lang="en-US" sz="2000" dirty="0" smtClean="0"/>
              <a:t>When the input signal becomes greater than the capacitor voltage, the diode conducts again and the process repeats itself 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95600" y="6096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Working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nput output waveforms for an envelope det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4837" y="2057400"/>
            <a:ext cx="4598963" cy="2133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05000" y="1447800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The input-output waveforms for the envelope demodulator is shown in figure.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0" y="685800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en-US" sz="3200" b="1" dirty="0" smtClean="0"/>
              <a:t>Waveforms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4343400"/>
            <a:ext cx="716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It </a:t>
            </a:r>
            <a:r>
              <a:rPr lang="en-US" sz="2000" dirty="0" smtClean="0"/>
              <a:t>shows the charging  discharging of the filter capacitor and the approximate output voltage .</a:t>
            </a:r>
            <a:endParaRPr lang="en-US" sz="2000" dirty="0" smtClean="0"/>
          </a:p>
          <a:p>
            <a:pPr lvl="0"/>
            <a:r>
              <a:rPr lang="en-US" sz="2000" dirty="0" smtClean="0"/>
              <a:t>It may be observed from these waveforms that the envelope of the AM wave is being recovered successfully .</a:t>
            </a:r>
          </a:p>
          <a:p>
            <a:pPr lvl="0"/>
            <a:r>
              <a:rPr lang="en-US" sz="2000" dirty="0" smtClean="0"/>
              <a:t>Here we have assumed that the diode is ideal and the AM wave applied to the input of the demodulator is supplied by a source having internal resistance Rs 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90800" y="0"/>
            <a:ext cx="65532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295400"/>
            <a:ext cx="6858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The capacitor charges through D and Rs when the diode </a:t>
            </a:r>
            <a:r>
              <a:rPr lang="en-US" sz="2000" dirty="0" err="1" smtClean="0"/>
              <a:t>i</a:t>
            </a:r>
            <a:r>
              <a:rPr lang="en-US" sz="2000" dirty="0" smtClean="0"/>
              <a:t> on and it discharges through R when the diode is off.</a:t>
            </a:r>
          </a:p>
          <a:p>
            <a:pPr lvl="0"/>
            <a:r>
              <a:rPr lang="en-US" sz="2000" dirty="0" smtClean="0"/>
              <a:t>The charging time constant </a:t>
            </a:r>
            <a:r>
              <a:rPr lang="en-US" sz="2000" dirty="0" err="1" smtClean="0"/>
              <a:t>RsC</a:t>
            </a:r>
            <a:r>
              <a:rPr lang="en-US" sz="2000" dirty="0" smtClean="0"/>
              <a:t> should be short compared to the carrier period 1/</a:t>
            </a:r>
            <a:r>
              <a:rPr lang="en-US" sz="2000" dirty="0" err="1" smtClean="0"/>
              <a:t>fc</a:t>
            </a:r>
            <a:r>
              <a:rPr lang="en-US" sz="2000" dirty="0" smtClean="0"/>
              <a:t> 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Thus,   </a:t>
            </a:r>
            <a:endParaRPr lang="en-US" sz="2000" dirty="0" smtClean="0"/>
          </a:p>
          <a:p>
            <a:pPr lvl="0"/>
            <a:r>
              <a:rPr lang="en-US" sz="2000" dirty="0" smtClean="0"/>
              <a:t>   </a:t>
            </a:r>
            <a:r>
              <a:rPr lang="en-US" sz="2000" dirty="0" err="1" smtClean="0">
                <a:solidFill>
                  <a:srgbClr val="C00000"/>
                </a:solidFill>
              </a:rPr>
              <a:t>RsC</a:t>
            </a:r>
            <a:r>
              <a:rPr lang="en-US" sz="2000" dirty="0" smtClean="0">
                <a:solidFill>
                  <a:srgbClr val="C00000"/>
                </a:solidFill>
              </a:rPr>
              <a:t> &lt;&lt; 1/</a:t>
            </a:r>
            <a:r>
              <a:rPr lang="en-US" sz="2000" dirty="0" err="1" smtClean="0">
                <a:solidFill>
                  <a:srgbClr val="C00000"/>
                </a:solidFill>
              </a:rPr>
              <a:t>fc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0"/>
            <a:r>
              <a:rPr lang="en-US" sz="2000" dirty="0" smtClean="0"/>
              <a:t>On the other hand, the discharging time constant RC should be long enough so that the capacitor discharges slowly through the load resistance R . But, this time constant should not be too long which will not allow the capacitor voltage to discharge at the maximum rate of change of the envelope .</a:t>
            </a:r>
          </a:p>
          <a:p>
            <a:pPr lvl="0"/>
            <a:r>
              <a:rPr lang="en-US" sz="2000" dirty="0" smtClean="0"/>
              <a:t>Therefore,   </a:t>
            </a:r>
            <a:endParaRPr lang="en-US" sz="2000" dirty="0" smtClean="0"/>
          </a:p>
          <a:p>
            <a:pPr lvl="0"/>
            <a:r>
              <a:rPr lang="en-US" sz="2000" dirty="0" smtClean="0"/>
              <a:t>          </a:t>
            </a:r>
            <a:r>
              <a:rPr lang="en-US" sz="2000" dirty="0" smtClean="0">
                <a:solidFill>
                  <a:srgbClr val="C00000"/>
                </a:solidFill>
              </a:rPr>
              <a:t>1/</a:t>
            </a:r>
            <a:r>
              <a:rPr lang="en-US" sz="2000" dirty="0" err="1" smtClean="0">
                <a:solidFill>
                  <a:srgbClr val="C00000"/>
                </a:solidFill>
              </a:rPr>
              <a:t>fc</a:t>
            </a:r>
            <a:r>
              <a:rPr lang="en-US" sz="2000" dirty="0" smtClean="0">
                <a:solidFill>
                  <a:srgbClr val="C00000"/>
                </a:solidFill>
              </a:rPr>
              <a:t> &lt;&lt; RC &lt;&lt;  </a:t>
            </a:r>
            <a:r>
              <a:rPr lang="en-US" sz="2000" dirty="0" smtClean="0">
                <a:solidFill>
                  <a:srgbClr val="C00000"/>
                </a:solidFill>
              </a:rPr>
              <a:t>1/fm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0"/>
            <a:r>
              <a:rPr lang="en-US" sz="2000" dirty="0" smtClean="0"/>
              <a:t>where, </a:t>
            </a:r>
            <a:r>
              <a:rPr lang="en-US" sz="2000" dirty="0" smtClean="0"/>
              <a:t>fm </a:t>
            </a:r>
            <a:r>
              <a:rPr lang="en-US" sz="2000" dirty="0" smtClean="0"/>
              <a:t>= Maximum modulating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685800"/>
            <a:ext cx="6178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 smtClean="0"/>
              <a:t>Selection of the RC time Constants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83827093505fd33325e37437b81613a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26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effectLst>
            <a:outerShdw blurRad="50800" dist="50800" dir="5400000" sx="99000" sy="99000" algn="ctr" rotWithShape="0">
              <a:srgbClr val="000000">
                <a:alpha val="95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95400" y="1981200"/>
            <a:ext cx="5762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6000" b="1" i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Microsoft YaHei" pitchFamily="34" charset="-122"/>
              </a:rPr>
              <a:t>Thank You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7652" name="Text Box 9"/>
          <p:cNvSpPr txBox="1">
            <a:spLocks noChangeArrowheads="1"/>
          </p:cNvSpPr>
          <p:nvPr/>
        </p:nvSpPr>
        <p:spPr bwMode="auto">
          <a:xfrm>
            <a:off x="7361238" y="610235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6191250" y="6172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376488"/>
            <a:ext cx="289560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/>
        </p:nvGraphicFramePr>
        <p:xfrm>
          <a:off x="5715000" y="304800"/>
          <a:ext cx="3429000" cy="1685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895600" y="304800"/>
          <a:ext cx="2895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0" y="304800"/>
          <a:ext cx="3124200" cy="1532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1295400"/>
            <a:ext cx="8458200" cy="11430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A.M &amp; A.M DSB-SC Signals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5791200" y="5029200"/>
          <a:ext cx="3352800" cy="1532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28600" y="5029200"/>
          <a:ext cx="2819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048000" y="5029200"/>
          <a:ext cx="2895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38400" y="533400"/>
            <a:ext cx="7793038" cy="609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Outline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70150" y="1666875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3200" kern="0" dirty="0" smtClean="0">
                <a:latin typeface="+mn-lt"/>
              </a:rPr>
              <a:t>AM signal</a:t>
            </a:r>
            <a:endParaRPr lang="en-US" sz="3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3200" kern="0" dirty="0" smtClean="0">
                <a:latin typeface="+mn-lt"/>
              </a:rPr>
              <a:t>Advantages/Disadvantages</a:t>
            </a:r>
            <a:endParaRPr lang="en-US" sz="3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3200" kern="0" dirty="0" smtClean="0">
                <a:latin typeface="+mn-lt"/>
              </a:rPr>
              <a:t>DSB-SC signal</a:t>
            </a:r>
            <a:endParaRPr lang="en-US" sz="3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3200" kern="0" dirty="0" smtClean="0">
                <a:latin typeface="+mn-lt"/>
              </a:rPr>
              <a:t>Demodulation(Envelope Detector)</a:t>
            </a:r>
            <a:endParaRPr lang="en-US" sz="3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3200" kern="0" dirty="0" smtClean="0">
                <a:latin typeface="+mn-lt"/>
              </a:rPr>
              <a:t>Tuned Circuit &amp; Waveform</a:t>
            </a:r>
            <a:endParaRPr lang="en-US" sz="3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3200" kern="0" dirty="0" smtClean="0">
                <a:latin typeface="+mn-lt"/>
              </a:rPr>
              <a:t>Selection of RC time const.</a:t>
            </a:r>
            <a:endParaRPr 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67000" y="457200"/>
            <a:ext cx="6396038" cy="609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0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A.M Signal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01863" y="1554163"/>
            <a:ext cx="6942137" cy="46482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5240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 AM</a:t>
            </a:r>
            <a:r>
              <a:rPr lang="en-US" sz="2400" dirty="0" smtClean="0"/>
              <a:t> </a:t>
            </a:r>
            <a:r>
              <a:rPr lang="en-US" sz="2400" b="1" dirty="0" smtClean="0"/>
              <a:t>signal</a:t>
            </a:r>
            <a:r>
              <a:rPr lang="en-US" sz="2400" dirty="0" smtClean="0"/>
              <a:t> is made up of a carrier (with constant frequency) in which </a:t>
            </a:r>
            <a:r>
              <a:rPr lang="en-US" sz="2400" dirty="0" smtClean="0"/>
              <a:t>its </a:t>
            </a:r>
            <a:r>
              <a:rPr lang="en-US" sz="2400" b="1" dirty="0" smtClean="0"/>
              <a:t>amplitude</a:t>
            </a:r>
            <a:r>
              <a:rPr lang="en-US" sz="2400" dirty="0" smtClean="0"/>
              <a:t> is changed (</a:t>
            </a:r>
            <a:r>
              <a:rPr lang="en-US" sz="2400" b="1" dirty="0" smtClean="0"/>
              <a:t>modulated</a:t>
            </a:r>
            <a:r>
              <a:rPr lang="en-US" sz="2400" dirty="0" smtClean="0"/>
              <a:t>) with respect to the </a:t>
            </a:r>
            <a:r>
              <a:rPr lang="en-US" sz="2400" b="1" dirty="0" smtClean="0"/>
              <a:t>signal</a:t>
            </a:r>
            <a:r>
              <a:rPr lang="en-US" sz="2400" dirty="0" smtClean="0"/>
              <a:t> (</a:t>
            </a:r>
            <a:r>
              <a:rPr lang="en-US" sz="2400" b="1" dirty="0" smtClean="0"/>
              <a:t>modulating signal</a:t>
            </a:r>
            <a:r>
              <a:rPr lang="en-US" sz="2400" dirty="0" smtClean="0"/>
              <a:t>) we wish to transmit (voice, music, data, binary).</a:t>
            </a:r>
            <a:endParaRPr lang="en-US" sz="2400" dirty="0"/>
          </a:p>
        </p:txBody>
      </p:sp>
      <p:pic>
        <p:nvPicPr>
          <p:cNvPr id="5" name="Picture 4" descr="amplitude-modulation-9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662363"/>
            <a:ext cx="6629400" cy="3195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743200" y="0"/>
            <a:ext cx="7659688" cy="9128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defRPr/>
            </a:pPr>
            <a:endParaRPr lang="en-US" sz="4300" b="1" kern="0" dirty="0">
              <a:solidFill>
                <a:srgbClr val="333333"/>
              </a:solidFill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84313" y="1371600"/>
            <a:ext cx="7659687" cy="548640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 eaLnBrk="1" hangingPunct="1">
              <a:lnSpc>
                <a:spcPct val="95000"/>
              </a:lnSpc>
              <a:buClr>
                <a:srgbClr val="333333"/>
              </a:buClr>
              <a:buFontTx/>
              <a:buChar char="•"/>
              <a:defRPr/>
            </a:pPr>
            <a:endParaRPr lang="en-US" sz="2700" kern="0" dirty="0">
              <a:solidFill>
                <a:srgbClr val="333333"/>
              </a:solidFill>
            </a:endParaRPr>
          </a:p>
        </p:txBody>
      </p:sp>
      <p:pic>
        <p:nvPicPr>
          <p:cNvPr id="6" name="Picture 5" descr="chapter-2-amplitudemodulation-10-7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8600"/>
            <a:ext cx="7086600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4600" y="381000"/>
            <a:ext cx="7793038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1600200"/>
            <a:ext cx="7239000" cy="4535488"/>
          </a:xfrm>
          <a:prstGeom prst="rect">
            <a:avLst/>
          </a:prstGeo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4" name="Picture 3" descr="slide_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0"/>
            <a:ext cx="7391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52600" y="4114800"/>
            <a:ext cx="73914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667000" y="457200"/>
            <a:ext cx="7877175" cy="685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0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A.M DSB-SC Signal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8800" y="1447801"/>
            <a:ext cx="6629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DSB-SC (Double-sideband suppressed-carrier transmission) is a transmission in which the frequency produced by the amplitude modulation is distributed symmetrically across the carrier wave in order to </a:t>
            </a:r>
            <a:r>
              <a:rPr lang="en-US" sz="2400" b="1" dirty="0" smtClean="0"/>
              <a:t>decrease the power wastage or to increase the efficiency up to the 50% from the normal AM which is about 2/3rd of the whole </a:t>
            </a:r>
            <a:r>
              <a:rPr lang="en-US" sz="2400" b="1" dirty="0" err="1" smtClean="0"/>
              <a:t>i.e</a:t>
            </a:r>
            <a:r>
              <a:rPr lang="en-US" sz="2400" b="1" dirty="0" smtClean="0"/>
              <a:t>, 33.333</a:t>
            </a:r>
            <a:r>
              <a:rPr lang="en-US" sz="2400" b="1" dirty="0" smtClean="0"/>
              <a:t>%.</a:t>
            </a:r>
          </a:p>
          <a:p>
            <a:endParaRPr lang="en-US" sz="2400" b="1" dirty="0" smtClean="0"/>
          </a:p>
          <a:p>
            <a:r>
              <a:rPr lang="en-US" sz="2400" dirty="0" smtClean="0"/>
              <a:t>This </a:t>
            </a:r>
            <a:r>
              <a:rPr lang="en-US" sz="2400" dirty="0" smtClean="0"/>
              <a:t>transmission spaces the frequency above and below of the carrier wave symmetrically and the carrier level is reduced to the lowest practical level, ideally being completely suppressed.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743200" y="381000"/>
            <a:ext cx="7793038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40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A.M DSB-SC (Contd.)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905000"/>
            <a:ext cx="7162800" cy="41148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4" name="Picture 3" descr="896986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1371600"/>
            <a:ext cx="6253163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19400" y="304800"/>
            <a:ext cx="7793038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1905000"/>
            <a:ext cx="7239000" cy="41148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</p:txBody>
      </p:sp>
      <p:pic>
        <p:nvPicPr>
          <p:cNvPr id="4" name="Picture 3" descr="amplitude-modulation-47-7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"/>
            <a:ext cx="7391400" cy="617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33600" y="838200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halk design template">
  <a:themeElements>
    <a:clrScheme name="1_Chalk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alk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halk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 design template</Template>
  <TotalTime>370</TotalTime>
  <Pages>0</Pages>
  <Words>233</Words>
  <Characters>0</Characters>
  <Application>Microsoft Office PowerPoint</Application>
  <DocSecurity>0</DocSecurity>
  <PresentationFormat>On-screen Show (4:3)</PresentationFormat>
  <Lines>0</Lines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1_Chalk design template</vt:lpstr>
      <vt:lpstr>默认设计模板_2</vt:lpstr>
      <vt:lpstr>  Analog And Digital Communication</vt:lpstr>
      <vt:lpstr>A.M &amp; A.M DSB-SC Signals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ATUL</dc:creator>
  <cp:lastModifiedBy>ALPHA</cp:lastModifiedBy>
  <cp:revision>74</cp:revision>
  <cp:lastPrinted>1899-12-30T00:00:00Z</cp:lastPrinted>
  <dcterms:created xsi:type="dcterms:W3CDTF">2007-04-21T02:16:19Z</dcterms:created>
  <dcterms:modified xsi:type="dcterms:W3CDTF">2017-04-27T21:39:18Z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