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56" r:id="rId2"/>
    <p:sldId id="449" r:id="rId3"/>
    <p:sldId id="600" r:id="rId4"/>
    <p:sldId id="593" r:id="rId5"/>
    <p:sldId id="604" r:id="rId6"/>
    <p:sldId id="601" r:id="rId7"/>
    <p:sldId id="635" r:id="rId8"/>
    <p:sldId id="617" r:id="rId9"/>
    <p:sldId id="616" r:id="rId10"/>
    <p:sldId id="619" r:id="rId11"/>
    <p:sldId id="630" r:id="rId12"/>
    <p:sldId id="625" r:id="rId13"/>
    <p:sldId id="597" r:id="rId14"/>
    <p:sldId id="649" r:id="rId15"/>
    <p:sldId id="631" r:id="rId16"/>
    <p:sldId id="627" r:id="rId17"/>
    <p:sldId id="628" r:id="rId18"/>
    <p:sldId id="637" r:id="rId19"/>
    <p:sldId id="646" r:id="rId20"/>
    <p:sldId id="645" r:id="rId21"/>
    <p:sldId id="638" r:id="rId22"/>
    <p:sldId id="644" r:id="rId23"/>
    <p:sldId id="640" r:id="rId24"/>
    <p:sldId id="641" r:id="rId25"/>
    <p:sldId id="642" r:id="rId26"/>
    <p:sldId id="647" r:id="rId27"/>
    <p:sldId id="602" r:id="rId28"/>
    <p:sldId id="606" r:id="rId29"/>
    <p:sldId id="613" r:id="rId30"/>
    <p:sldId id="607" r:id="rId31"/>
    <p:sldId id="622" r:id="rId32"/>
    <p:sldId id="608" r:id="rId33"/>
    <p:sldId id="599" r:id="rId34"/>
    <p:sldId id="621" r:id="rId35"/>
    <p:sldId id="615" r:id="rId36"/>
    <p:sldId id="463" r:id="rId37"/>
    <p:sldId id="482" r:id="rId38"/>
    <p:sldId id="648" r:id="rId39"/>
    <p:sldId id="620" r:id="rId40"/>
    <p:sldId id="639" r:id="rId41"/>
    <p:sldId id="609" r:id="rId42"/>
    <p:sldId id="610" r:id="rId43"/>
    <p:sldId id="611" r:id="rId44"/>
    <p:sldId id="612" r:id="rId45"/>
    <p:sldId id="614" r:id="rId4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6492"/>
    <a:srgbClr val="FFFFFF"/>
    <a:srgbClr val="2E2EDE"/>
    <a:srgbClr val="3333FF"/>
    <a:srgbClr val="7FD1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E70DCA-0066-4E4D-BEB3-29DE9CE5E752}" v="172" dt="2020-09-12T03:42:22.6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8740" autoAdjust="0"/>
    <p:restoredTop sz="94558" autoAdjust="0"/>
  </p:normalViewPr>
  <p:slideViewPr>
    <p:cSldViewPr>
      <p:cViewPr varScale="1">
        <p:scale>
          <a:sx n="213" d="100"/>
          <a:sy n="213" d="100"/>
        </p:scale>
        <p:origin x="192" y="55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phan T. Lavavej" userId="596a4212-26a0-4d2b-8777-becf6db79d4b" providerId="ADAL" clId="{49E70DCA-0066-4E4D-BEB3-29DE9CE5E752}"/>
    <pc:docChg chg="undo custSel addSld delSld modSld sldOrd">
      <pc:chgData name="Stephan T. Lavavej" userId="596a4212-26a0-4d2b-8777-becf6db79d4b" providerId="ADAL" clId="{49E70DCA-0066-4E4D-BEB3-29DE9CE5E752}" dt="2020-09-12T03:54:25.479" v="18148" actId="3626"/>
      <pc:docMkLst>
        <pc:docMk/>
      </pc:docMkLst>
      <pc:sldChg chg="modSp mod">
        <pc:chgData name="Stephan T. Lavavej" userId="596a4212-26a0-4d2b-8777-becf6db79d4b" providerId="ADAL" clId="{49E70DCA-0066-4E4D-BEB3-29DE9CE5E752}" dt="2020-09-09T06:26:35.245" v="11819"/>
        <pc:sldMkLst>
          <pc:docMk/>
          <pc:sldMk cId="3152060120" sldId="256"/>
        </pc:sldMkLst>
        <pc:spChg chg="mod">
          <ac:chgData name="Stephan T. Lavavej" userId="596a4212-26a0-4d2b-8777-becf6db79d4b" providerId="ADAL" clId="{49E70DCA-0066-4E4D-BEB3-29DE9CE5E752}" dt="2020-09-02T07:53:27.133" v="60" actId="20577"/>
          <ac:spMkLst>
            <pc:docMk/>
            <pc:sldMk cId="3152060120" sldId="256"/>
            <ac:spMk id="2" creationId="{00000000-0000-0000-0000-000000000000}"/>
          </ac:spMkLst>
        </pc:spChg>
        <pc:spChg chg="mod">
          <ac:chgData name="Stephan T. Lavavej" userId="596a4212-26a0-4d2b-8777-becf6db79d4b" providerId="ADAL" clId="{49E70DCA-0066-4E4D-BEB3-29DE9CE5E752}" dt="2020-09-09T06:26:35.245" v="11819"/>
          <ac:spMkLst>
            <pc:docMk/>
            <pc:sldMk cId="3152060120" sldId="256"/>
            <ac:spMk id="3" creationId="{00000000-0000-0000-0000-000000000000}"/>
          </ac:spMkLst>
        </pc:spChg>
      </pc:sldChg>
      <pc:sldChg chg="modSp del mod">
        <pc:chgData name="Stephan T. Lavavej" userId="596a4212-26a0-4d2b-8777-becf6db79d4b" providerId="ADAL" clId="{49E70DCA-0066-4E4D-BEB3-29DE9CE5E752}" dt="2020-09-02T08:01:39.390" v="131" actId="47"/>
        <pc:sldMkLst>
          <pc:docMk/>
          <pc:sldMk cId="664483696" sldId="431"/>
        </pc:sldMkLst>
        <pc:spChg chg="mod">
          <ac:chgData name="Stephan T. Lavavej" userId="596a4212-26a0-4d2b-8777-becf6db79d4b" providerId="ADAL" clId="{49E70DCA-0066-4E4D-BEB3-29DE9CE5E752}" dt="2020-09-02T08:00:48.347" v="126" actId="6549"/>
          <ac:spMkLst>
            <pc:docMk/>
            <pc:sldMk cId="664483696" sldId="431"/>
            <ac:spMk id="2" creationId="{00000000-0000-0000-0000-000000000000}"/>
          </ac:spMkLst>
        </pc:spChg>
        <pc:spChg chg="mod">
          <ac:chgData name="Stephan T. Lavavej" userId="596a4212-26a0-4d2b-8777-becf6db79d4b" providerId="ADAL" clId="{49E70DCA-0066-4E4D-BEB3-29DE9CE5E752}" dt="2020-09-02T08:00:59.731" v="127" actId="21"/>
          <ac:spMkLst>
            <pc:docMk/>
            <pc:sldMk cId="664483696" sldId="431"/>
            <ac:spMk id="3" creationId="{00000000-0000-0000-0000-000000000000}"/>
          </ac:spMkLst>
        </pc:spChg>
      </pc:sldChg>
      <pc:sldChg chg="modSp mod">
        <pc:chgData name="Stephan T. Lavavej" userId="596a4212-26a0-4d2b-8777-becf6db79d4b" providerId="ADAL" clId="{49E70DCA-0066-4E4D-BEB3-29DE9CE5E752}" dt="2020-09-10T22:50:13.041" v="15260" actId="20577"/>
        <pc:sldMkLst>
          <pc:docMk/>
          <pc:sldMk cId="1752498712" sldId="449"/>
        </pc:sldMkLst>
        <pc:spChg chg="mod">
          <ac:chgData name="Stephan T. Lavavej" userId="596a4212-26a0-4d2b-8777-becf6db79d4b" providerId="ADAL" clId="{49E70DCA-0066-4E4D-BEB3-29DE9CE5E752}" dt="2020-09-10T22:50:13.041" v="15260" actId="20577"/>
          <ac:spMkLst>
            <pc:docMk/>
            <pc:sldMk cId="1752498712" sldId="449"/>
            <ac:spMk id="3" creationId="{00000000-0000-0000-0000-000000000000}"/>
          </ac:spMkLst>
        </pc:spChg>
        <pc:spChg chg="mod">
          <ac:chgData name="Stephan T. Lavavej" userId="596a4212-26a0-4d2b-8777-becf6db79d4b" providerId="ADAL" clId="{49E70DCA-0066-4E4D-BEB3-29DE9CE5E752}" dt="2020-09-02T08:16:59.629" v="284" actId="962"/>
          <ac:spMkLst>
            <pc:docMk/>
            <pc:sldMk cId="1752498712" sldId="449"/>
            <ac:spMk id="10" creationId="{00000000-0000-0000-0000-000000000000}"/>
          </ac:spMkLst>
        </pc:spChg>
      </pc:sldChg>
      <pc:sldChg chg="modSp mod">
        <pc:chgData name="Stephan T. Lavavej" userId="596a4212-26a0-4d2b-8777-becf6db79d4b" providerId="ADAL" clId="{49E70DCA-0066-4E4D-BEB3-29DE9CE5E752}" dt="2020-09-09T06:40:31.291" v="12214" actId="20577"/>
        <pc:sldMkLst>
          <pc:docMk/>
          <pc:sldMk cId="2307669626" sldId="463"/>
        </pc:sldMkLst>
        <pc:spChg chg="mod">
          <ac:chgData name="Stephan T. Lavavej" userId="596a4212-26a0-4d2b-8777-becf6db79d4b" providerId="ADAL" clId="{49E70DCA-0066-4E4D-BEB3-29DE9CE5E752}" dt="2020-09-09T06:40:31.291" v="12214" actId="20577"/>
          <ac:spMkLst>
            <pc:docMk/>
            <pc:sldMk cId="2307669626" sldId="463"/>
            <ac:spMk id="2" creationId="{00000000-0000-0000-0000-000000000000}"/>
          </ac:spMkLst>
        </pc:spChg>
      </pc:sldChg>
      <pc:sldChg chg="modSp mod">
        <pc:chgData name="Stephan T. Lavavej" userId="596a4212-26a0-4d2b-8777-becf6db79d4b" providerId="ADAL" clId="{49E70DCA-0066-4E4D-BEB3-29DE9CE5E752}" dt="2020-09-02T23:28:34.526" v="488" actId="2711"/>
        <pc:sldMkLst>
          <pc:docMk/>
          <pc:sldMk cId="1146146443" sldId="482"/>
        </pc:sldMkLst>
        <pc:spChg chg="mod">
          <ac:chgData name="Stephan T. Lavavej" userId="596a4212-26a0-4d2b-8777-becf6db79d4b" providerId="ADAL" clId="{49E70DCA-0066-4E4D-BEB3-29DE9CE5E752}" dt="2020-09-02T07:59:55.515" v="115" actId="20577"/>
          <ac:spMkLst>
            <pc:docMk/>
            <pc:sldMk cId="1146146443" sldId="482"/>
            <ac:spMk id="2" creationId="{00000000-0000-0000-0000-000000000000}"/>
          </ac:spMkLst>
        </pc:spChg>
        <pc:spChg chg="mod">
          <ac:chgData name="Stephan T. Lavavej" userId="596a4212-26a0-4d2b-8777-becf6db79d4b" providerId="ADAL" clId="{49E70DCA-0066-4E4D-BEB3-29DE9CE5E752}" dt="2020-09-02T23:28:34.526" v="488" actId="2711"/>
          <ac:spMkLst>
            <pc:docMk/>
            <pc:sldMk cId="1146146443" sldId="482"/>
            <ac:spMk id="3" creationId="{00000000-0000-0000-0000-000000000000}"/>
          </ac:spMkLst>
        </pc:spChg>
      </pc:sldChg>
      <pc:sldChg chg="add del">
        <pc:chgData name="Stephan T. Lavavej" userId="596a4212-26a0-4d2b-8777-becf6db79d4b" providerId="ADAL" clId="{49E70DCA-0066-4E4D-BEB3-29DE9CE5E752}" dt="2020-09-02T07:45:02.570" v="2" actId="47"/>
        <pc:sldMkLst>
          <pc:docMk/>
          <pc:sldMk cId="3485475361" sldId="484"/>
        </pc:sldMkLst>
      </pc:sldChg>
      <pc:sldChg chg="del">
        <pc:chgData name="Stephan T. Lavavej" userId="596a4212-26a0-4d2b-8777-becf6db79d4b" providerId="ADAL" clId="{49E70DCA-0066-4E4D-BEB3-29DE9CE5E752}" dt="2020-09-02T07:45:19.536" v="3" actId="47"/>
        <pc:sldMkLst>
          <pc:docMk/>
          <pc:sldMk cId="2300092773" sldId="552"/>
        </pc:sldMkLst>
      </pc:sldChg>
      <pc:sldChg chg="add del">
        <pc:chgData name="Stephan T. Lavavej" userId="596a4212-26a0-4d2b-8777-becf6db79d4b" providerId="ADAL" clId="{49E70DCA-0066-4E4D-BEB3-29DE9CE5E752}" dt="2020-09-02T07:45:02.570" v="2" actId="47"/>
        <pc:sldMkLst>
          <pc:docMk/>
          <pc:sldMk cId="974587447" sldId="555"/>
        </pc:sldMkLst>
      </pc:sldChg>
      <pc:sldChg chg="add del">
        <pc:chgData name="Stephan T. Lavavej" userId="596a4212-26a0-4d2b-8777-becf6db79d4b" providerId="ADAL" clId="{49E70DCA-0066-4E4D-BEB3-29DE9CE5E752}" dt="2020-09-02T07:45:02.570" v="2" actId="47"/>
        <pc:sldMkLst>
          <pc:docMk/>
          <pc:sldMk cId="1748015153" sldId="557"/>
        </pc:sldMkLst>
      </pc:sldChg>
      <pc:sldChg chg="del">
        <pc:chgData name="Stephan T. Lavavej" userId="596a4212-26a0-4d2b-8777-becf6db79d4b" providerId="ADAL" clId="{49E70DCA-0066-4E4D-BEB3-29DE9CE5E752}" dt="2020-09-02T07:45:19.536" v="3" actId="47"/>
        <pc:sldMkLst>
          <pc:docMk/>
          <pc:sldMk cId="4523308" sldId="560"/>
        </pc:sldMkLst>
      </pc:sldChg>
      <pc:sldChg chg="add del">
        <pc:chgData name="Stephan T. Lavavej" userId="596a4212-26a0-4d2b-8777-becf6db79d4b" providerId="ADAL" clId="{49E70DCA-0066-4E4D-BEB3-29DE9CE5E752}" dt="2020-09-02T07:45:02.570" v="2" actId="47"/>
        <pc:sldMkLst>
          <pc:docMk/>
          <pc:sldMk cId="2559156776" sldId="561"/>
        </pc:sldMkLst>
      </pc:sldChg>
      <pc:sldChg chg="add del">
        <pc:chgData name="Stephan T. Lavavej" userId="596a4212-26a0-4d2b-8777-becf6db79d4b" providerId="ADAL" clId="{49E70DCA-0066-4E4D-BEB3-29DE9CE5E752}" dt="2020-09-02T07:45:02.570" v="2" actId="47"/>
        <pc:sldMkLst>
          <pc:docMk/>
          <pc:sldMk cId="324436762" sldId="562"/>
        </pc:sldMkLst>
      </pc:sldChg>
      <pc:sldChg chg="del">
        <pc:chgData name="Stephan T. Lavavej" userId="596a4212-26a0-4d2b-8777-becf6db79d4b" providerId="ADAL" clId="{49E70DCA-0066-4E4D-BEB3-29DE9CE5E752}" dt="2020-09-02T07:45:19.536" v="3" actId="47"/>
        <pc:sldMkLst>
          <pc:docMk/>
          <pc:sldMk cId="2575522422" sldId="564"/>
        </pc:sldMkLst>
      </pc:sldChg>
      <pc:sldChg chg="add del">
        <pc:chgData name="Stephan T. Lavavej" userId="596a4212-26a0-4d2b-8777-becf6db79d4b" providerId="ADAL" clId="{49E70DCA-0066-4E4D-BEB3-29DE9CE5E752}" dt="2020-09-02T07:45:02.570" v="2" actId="47"/>
        <pc:sldMkLst>
          <pc:docMk/>
          <pc:sldMk cId="1491680675" sldId="565"/>
        </pc:sldMkLst>
      </pc:sldChg>
      <pc:sldChg chg="del">
        <pc:chgData name="Stephan T. Lavavej" userId="596a4212-26a0-4d2b-8777-becf6db79d4b" providerId="ADAL" clId="{49E70DCA-0066-4E4D-BEB3-29DE9CE5E752}" dt="2020-09-02T07:45:19.536" v="3" actId="47"/>
        <pc:sldMkLst>
          <pc:docMk/>
          <pc:sldMk cId="3663488407" sldId="566"/>
        </pc:sldMkLst>
      </pc:sldChg>
      <pc:sldChg chg="add del">
        <pc:chgData name="Stephan T. Lavavej" userId="596a4212-26a0-4d2b-8777-becf6db79d4b" providerId="ADAL" clId="{49E70DCA-0066-4E4D-BEB3-29DE9CE5E752}" dt="2020-09-02T07:45:02.570" v="2" actId="47"/>
        <pc:sldMkLst>
          <pc:docMk/>
          <pc:sldMk cId="330959316" sldId="568"/>
        </pc:sldMkLst>
      </pc:sldChg>
      <pc:sldChg chg="del">
        <pc:chgData name="Stephan T. Lavavej" userId="596a4212-26a0-4d2b-8777-becf6db79d4b" providerId="ADAL" clId="{49E70DCA-0066-4E4D-BEB3-29DE9CE5E752}" dt="2020-09-02T07:45:19.536" v="3" actId="47"/>
        <pc:sldMkLst>
          <pc:docMk/>
          <pc:sldMk cId="1520521692" sldId="569"/>
        </pc:sldMkLst>
      </pc:sldChg>
      <pc:sldChg chg="del">
        <pc:chgData name="Stephan T. Lavavej" userId="596a4212-26a0-4d2b-8777-becf6db79d4b" providerId="ADAL" clId="{49E70DCA-0066-4E4D-BEB3-29DE9CE5E752}" dt="2020-09-02T07:45:19.536" v="3" actId="47"/>
        <pc:sldMkLst>
          <pc:docMk/>
          <pc:sldMk cId="1055586936" sldId="570"/>
        </pc:sldMkLst>
      </pc:sldChg>
      <pc:sldChg chg="del">
        <pc:chgData name="Stephan T. Lavavej" userId="596a4212-26a0-4d2b-8777-becf6db79d4b" providerId="ADAL" clId="{49E70DCA-0066-4E4D-BEB3-29DE9CE5E752}" dt="2020-09-02T07:45:19.536" v="3" actId="47"/>
        <pc:sldMkLst>
          <pc:docMk/>
          <pc:sldMk cId="2530404124" sldId="571"/>
        </pc:sldMkLst>
      </pc:sldChg>
      <pc:sldChg chg="del">
        <pc:chgData name="Stephan T. Lavavej" userId="596a4212-26a0-4d2b-8777-becf6db79d4b" providerId="ADAL" clId="{49E70DCA-0066-4E4D-BEB3-29DE9CE5E752}" dt="2020-09-02T07:45:19.536" v="3" actId="47"/>
        <pc:sldMkLst>
          <pc:docMk/>
          <pc:sldMk cId="600158609" sldId="572"/>
        </pc:sldMkLst>
      </pc:sldChg>
      <pc:sldChg chg="modSp del mod">
        <pc:chgData name="Stephan T. Lavavej" userId="596a4212-26a0-4d2b-8777-becf6db79d4b" providerId="ADAL" clId="{49E70DCA-0066-4E4D-BEB3-29DE9CE5E752}" dt="2020-09-02T23:57:59.908" v="753" actId="47"/>
        <pc:sldMkLst>
          <pc:docMk/>
          <pc:sldMk cId="1795482213" sldId="574"/>
        </pc:sldMkLst>
        <pc:spChg chg="mod">
          <ac:chgData name="Stephan T. Lavavej" userId="596a4212-26a0-4d2b-8777-becf6db79d4b" providerId="ADAL" clId="{49E70DCA-0066-4E4D-BEB3-29DE9CE5E752}" dt="2020-09-02T08:21:50.580" v="434" actId="20577"/>
          <ac:spMkLst>
            <pc:docMk/>
            <pc:sldMk cId="1795482213" sldId="574"/>
            <ac:spMk id="2" creationId="{D3C03AB7-A1F5-4AE2-89F5-35B4D523A6E4}"/>
          </ac:spMkLst>
        </pc:spChg>
        <pc:spChg chg="mod">
          <ac:chgData name="Stephan T. Lavavej" userId="596a4212-26a0-4d2b-8777-becf6db79d4b" providerId="ADAL" clId="{49E70DCA-0066-4E4D-BEB3-29DE9CE5E752}" dt="2020-09-02T08:21:55.145" v="451" actId="20577"/>
          <ac:spMkLst>
            <pc:docMk/>
            <pc:sldMk cId="1795482213" sldId="574"/>
            <ac:spMk id="3" creationId="{51576B1D-46DB-464F-9E6C-70B946A61FA0}"/>
          </ac:spMkLst>
        </pc:spChg>
      </pc:sldChg>
      <pc:sldChg chg="del">
        <pc:chgData name="Stephan T. Lavavej" userId="596a4212-26a0-4d2b-8777-becf6db79d4b" providerId="ADAL" clId="{49E70DCA-0066-4E4D-BEB3-29DE9CE5E752}" dt="2020-09-02T07:45:19.536" v="3" actId="47"/>
        <pc:sldMkLst>
          <pc:docMk/>
          <pc:sldMk cId="3060037139" sldId="576"/>
        </pc:sldMkLst>
      </pc:sldChg>
      <pc:sldChg chg="del">
        <pc:chgData name="Stephan T. Lavavej" userId="596a4212-26a0-4d2b-8777-becf6db79d4b" providerId="ADAL" clId="{49E70DCA-0066-4E4D-BEB3-29DE9CE5E752}" dt="2020-09-02T07:45:19.536" v="3" actId="47"/>
        <pc:sldMkLst>
          <pc:docMk/>
          <pc:sldMk cId="1587031777" sldId="577"/>
        </pc:sldMkLst>
      </pc:sldChg>
      <pc:sldChg chg="del">
        <pc:chgData name="Stephan T. Lavavej" userId="596a4212-26a0-4d2b-8777-becf6db79d4b" providerId="ADAL" clId="{49E70DCA-0066-4E4D-BEB3-29DE9CE5E752}" dt="2020-09-02T07:45:19.536" v="3" actId="47"/>
        <pc:sldMkLst>
          <pc:docMk/>
          <pc:sldMk cId="4232903195" sldId="578"/>
        </pc:sldMkLst>
      </pc:sldChg>
      <pc:sldChg chg="add del">
        <pc:chgData name="Stephan T. Lavavej" userId="596a4212-26a0-4d2b-8777-becf6db79d4b" providerId="ADAL" clId="{49E70DCA-0066-4E4D-BEB3-29DE9CE5E752}" dt="2020-09-02T07:45:02.570" v="2" actId="47"/>
        <pc:sldMkLst>
          <pc:docMk/>
          <pc:sldMk cId="3598943893" sldId="580"/>
        </pc:sldMkLst>
      </pc:sldChg>
      <pc:sldChg chg="add del">
        <pc:chgData name="Stephan T. Lavavej" userId="596a4212-26a0-4d2b-8777-becf6db79d4b" providerId="ADAL" clId="{49E70DCA-0066-4E4D-BEB3-29DE9CE5E752}" dt="2020-09-02T07:45:02.570" v="2" actId="47"/>
        <pc:sldMkLst>
          <pc:docMk/>
          <pc:sldMk cId="3923562144" sldId="581"/>
        </pc:sldMkLst>
      </pc:sldChg>
      <pc:sldChg chg="add del">
        <pc:chgData name="Stephan T. Lavavej" userId="596a4212-26a0-4d2b-8777-becf6db79d4b" providerId="ADAL" clId="{49E70DCA-0066-4E4D-BEB3-29DE9CE5E752}" dt="2020-09-02T07:45:02.570" v="2" actId="47"/>
        <pc:sldMkLst>
          <pc:docMk/>
          <pc:sldMk cId="3764842789" sldId="582"/>
        </pc:sldMkLst>
      </pc:sldChg>
      <pc:sldChg chg="add del">
        <pc:chgData name="Stephan T. Lavavej" userId="596a4212-26a0-4d2b-8777-becf6db79d4b" providerId="ADAL" clId="{49E70DCA-0066-4E4D-BEB3-29DE9CE5E752}" dt="2020-09-02T07:45:02.570" v="2" actId="47"/>
        <pc:sldMkLst>
          <pc:docMk/>
          <pc:sldMk cId="294190020" sldId="583"/>
        </pc:sldMkLst>
      </pc:sldChg>
      <pc:sldChg chg="modSp del mod">
        <pc:chgData name="Stephan T. Lavavej" userId="596a4212-26a0-4d2b-8777-becf6db79d4b" providerId="ADAL" clId="{49E70DCA-0066-4E4D-BEB3-29DE9CE5E752}" dt="2020-09-02T23:58:53.502" v="767" actId="47"/>
        <pc:sldMkLst>
          <pc:docMk/>
          <pc:sldMk cId="1357421804" sldId="592"/>
        </pc:sldMkLst>
        <pc:spChg chg="mod">
          <ac:chgData name="Stephan T. Lavavej" userId="596a4212-26a0-4d2b-8777-becf6db79d4b" providerId="ADAL" clId="{49E70DCA-0066-4E4D-BEB3-29DE9CE5E752}" dt="2020-09-02T23:58:18.931" v="762" actId="6549"/>
          <ac:spMkLst>
            <pc:docMk/>
            <pc:sldMk cId="1357421804" sldId="592"/>
            <ac:spMk id="2" creationId="{9FE089CC-09C0-4B74-9B1D-7E6C7A3E7EB1}"/>
          </ac:spMkLst>
        </pc:spChg>
      </pc:sldChg>
      <pc:sldChg chg="add del">
        <pc:chgData name="Stephan T. Lavavej" userId="596a4212-26a0-4d2b-8777-becf6db79d4b" providerId="ADAL" clId="{49E70DCA-0066-4E4D-BEB3-29DE9CE5E752}" dt="2020-09-02T07:45:02.570" v="2" actId="47"/>
        <pc:sldMkLst>
          <pc:docMk/>
          <pc:sldMk cId="2479333049" sldId="593"/>
        </pc:sldMkLst>
      </pc:sldChg>
      <pc:sldChg chg="modSp new mod">
        <pc:chgData name="Stephan T. Lavavej" userId="596a4212-26a0-4d2b-8777-becf6db79d4b" providerId="ADAL" clId="{49E70DCA-0066-4E4D-BEB3-29DE9CE5E752}" dt="2020-09-12T03:06:48.409" v="17655" actId="20577"/>
        <pc:sldMkLst>
          <pc:docMk/>
          <pc:sldMk cId="4188562129" sldId="593"/>
        </pc:sldMkLst>
        <pc:spChg chg="mod">
          <ac:chgData name="Stephan T. Lavavej" userId="596a4212-26a0-4d2b-8777-becf6db79d4b" providerId="ADAL" clId="{49E70DCA-0066-4E4D-BEB3-29DE9CE5E752}" dt="2020-09-03T23:48:01.543" v="1400" actId="20577"/>
          <ac:spMkLst>
            <pc:docMk/>
            <pc:sldMk cId="4188562129" sldId="593"/>
            <ac:spMk id="2" creationId="{7CADDA86-B6F5-4FC6-9154-5CE33AE8387C}"/>
          </ac:spMkLst>
        </pc:spChg>
        <pc:spChg chg="mod">
          <ac:chgData name="Stephan T. Lavavej" userId="596a4212-26a0-4d2b-8777-becf6db79d4b" providerId="ADAL" clId="{49E70DCA-0066-4E4D-BEB3-29DE9CE5E752}" dt="2020-09-12T03:06:48.409" v="17655" actId="20577"/>
          <ac:spMkLst>
            <pc:docMk/>
            <pc:sldMk cId="4188562129" sldId="593"/>
            <ac:spMk id="3" creationId="{FEA48BFB-905B-4712-A3FB-6F023EB18EFF}"/>
          </ac:spMkLst>
        </pc:spChg>
      </pc:sldChg>
      <pc:sldChg chg="modSp new del mod">
        <pc:chgData name="Stephan T. Lavavej" userId="596a4212-26a0-4d2b-8777-becf6db79d4b" providerId="ADAL" clId="{49E70DCA-0066-4E4D-BEB3-29DE9CE5E752}" dt="2020-09-10T07:32:15.110" v="14212" actId="47"/>
        <pc:sldMkLst>
          <pc:docMk/>
          <pc:sldMk cId="1747755097" sldId="594"/>
        </pc:sldMkLst>
        <pc:spChg chg="mod">
          <ac:chgData name="Stephan T. Lavavej" userId="596a4212-26a0-4d2b-8777-becf6db79d4b" providerId="ADAL" clId="{49E70DCA-0066-4E4D-BEB3-29DE9CE5E752}" dt="2020-09-10T07:31:47.953" v="14208" actId="21"/>
          <ac:spMkLst>
            <pc:docMk/>
            <pc:sldMk cId="1747755097" sldId="594"/>
            <ac:spMk id="3" creationId="{B588C19D-3ED4-4430-87FF-9B56FA0EE371}"/>
          </ac:spMkLst>
        </pc:spChg>
      </pc:sldChg>
      <pc:sldChg chg="modSp new del mod ord">
        <pc:chgData name="Stephan T. Lavavej" userId="596a4212-26a0-4d2b-8777-becf6db79d4b" providerId="ADAL" clId="{49E70DCA-0066-4E4D-BEB3-29DE9CE5E752}" dt="2020-09-06T21:51:26.349" v="9222" actId="47"/>
        <pc:sldMkLst>
          <pc:docMk/>
          <pc:sldMk cId="190919594" sldId="595"/>
        </pc:sldMkLst>
        <pc:spChg chg="mod">
          <ac:chgData name="Stephan T. Lavavej" userId="596a4212-26a0-4d2b-8777-becf6db79d4b" providerId="ADAL" clId="{49E70DCA-0066-4E4D-BEB3-29DE9CE5E752}" dt="2020-09-06T21:45:28.921" v="9020" actId="6549"/>
          <ac:spMkLst>
            <pc:docMk/>
            <pc:sldMk cId="190919594" sldId="595"/>
            <ac:spMk id="3" creationId="{71F8E327-BBF8-4C1D-8FA7-0DAE4FAA163B}"/>
          </ac:spMkLst>
        </pc:spChg>
      </pc:sldChg>
      <pc:sldChg chg="modSp new add del mod">
        <pc:chgData name="Stephan T. Lavavej" userId="596a4212-26a0-4d2b-8777-becf6db79d4b" providerId="ADAL" clId="{49E70DCA-0066-4E4D-BEB3-29DE9CE5E752}" dt="2020-09-10T06:32:15.194" v="13497" actId="47"/>
        <pc:sldMkLst>
          <pc:docMk/>
          <pc:sldMk cId="664414545" sldId="596"/>
        </pc:sldMkLst>
        <pc:spChg chg="mod">
          <ac:chgData name="Stephan T. Lavavej" userId="596a4212-26a0-4d2b-8777-becf6db79d4b" providerId="ADAL" clId="{49E70DCA-0066-4E4D-BEB3-29DE9CE5E752}" dt="2020-09-10T03:48:01.383" v="12773" actId="20577"/>
          <ac:spMkLst>
            <pc:docMk/>
            <pc:sldMk cId="664414545" sldId="596"/>
            <ac:spMk id="3" creationId="{68E8A287-470E-431C-8BE3-C1F9017347B7}"/>
          </ac:spMkLst>
        </pc:spChg>
      </pc:sldChg>
      <pc:sldChg chg="add del">
        <pc:chgData name="Stephan T. Lavavej" userId="596a4212-26a0-4d2b-8777-becf6db79d4b" providerId="ADAL" clId="{49E70DCA-0066-4E4D-BEB3-29DE9CE5E752}" dt="2020-09-02T07:45:02.570" v="2" actId="47"/>
        <pc:sldMkLst>
          <pc:docMk/>
          <pc:sldMk cId="2728308183" sldId="596"/>
        </pc:sldMkLst>
      </pc:sldChg>
      <pc:sldChg chg="add del">
        <pc:chgData name="Stephan T. Lavavej" userId="596a4212-26a0-4d2b-8777-becf6db79d4b" providerId="ADAL" clId="{49E70DCA-0066-4E4D-BEB3-29DE9CE5E752}" dt="2020-09-02T07:45:02.570" v="2" actId="47"/>
        <pc:sldMkLst>
          <pc:docMk/>
          <pc:sldMk cId="2679132790" sldId="597"/>
        </pc:sldMkLst>
      </pc:sldChg>
      <pc:sldChg chg="modSp new add del mod">
        <pc:chgData name="Stephan T. Lavavej" userId="596a4212-26a0-4d2b-8777-becf6db79d4b" providerId="ADAL" clId="{49E70DCA-0066-4E4D-BEB3-29DE9CE5E752}" dt="2020-09-09T02:18:07.818" v="11094" actId="6549"/>
        <pc:sldMkLst>
          <pc:docMk/>
          <pc:sldMk cId="3664786421" sldId="597"/>
        </pc:sldMkLst>
        <pc:spChg chg="mod">
          <ac:chgData name="Stephan T. Lavavej" userId="596a4212-26a0-4d2b-8777-becf6db79d4b" providerId="ADAL" clId="{49E70DCA-0066-4E4D-BEB3-29DE9CE5E752}" dt="2020-09-09T02:05:57.549" v="10113" actId="2711"/>
          <ac:spMkLst>
            <pc:docMk/>
            <pc:sldMk cId="3664786421" sldId="597"/>
            <ac:spMk id="2" creationId="{9CE8845B-7BF2-4621-AAB4-3DAA61C71DE2}"/>
          </ac:spMkLst>
        </pc:spChg>
        <pc:spChg chg="mod">
          <ac:chgData name="Stephan T. Lavavej" userId="596a4212-26a0-4d2b-8777-becf6db79d4b" providerId="ADAL" clId="{49E70DCA-0066-4E4D-BEB3-29DE9CE5E752}" dt="2020-09-09T02:18:07.818" v="11094" actId="6549"/>
          <ac:spMkLst>
            <pc:docMk/>
            <pc:sldMk cId="3664786421" sldId="597"/>
            <ac:spMk id="3" creationId="{E3BCAB10-A7CA-43A6-B5F2-3A11DDAE0436}"/>
          </ac:spMkLst>
        </pc:spChg>
      </pc:sldChg>
      <pc:sldChg chg="add del">
        <pc:chgData name="Stephan T. Lavavej" userId="596a4212-26a0-4d2b-8777-becf6db79d4b" providerId="ADAL" clId="{49E70DCA-0066-4E4D-BEB3-29DE9CE5E752}" dt="2020-09-02T07:45:02.570" v="2" actId="47"/>
        <pc:sldMkLst>
          <pc:docMk/>
          <pc:sldMk cId="3132317262" sldId="598"/>
        </pc:sldMkLst>
      </pc:sldChg>
      <pc:sldChg chg="modSp new add del mod">
        <pc:chgData name="Stephan T. Lavavej" userId="596a4212-26a0-4d2b-8777-becf6db79d4b" providerId="ADAL" clId="{49E70DCA-0066-4E4D-BEB3-29DE9CE5E752}" dt="2020-09-10T22:57:16.291" v="15591" actId="47"/>
        <pc:sldMkLst>
          <pc:docMk/>
          <pc:sldMk cId="4122360178" sldId="598"/>
        </pc:sldMkLst>
        <pc:spChg chg="mod">
          <ac:chgData name="Stephan T. Lavavej" userId="596a4212-26a0-4d2b-8777-becf6db79d4b" providerId="ADAL" clId="{49E70DCA-0066-4E4D-BEB3-29DE9CE5E752}" dt="2020-09-10T22:51:45.744" v="15355" actId="6549"/>
          <ac:spMkLst>
            <pc:docMk/>
            <pc:sldMk cId="4122360178" sldId="598"/>
            <ac:spMk id="3" creationId="{95C590E2-0F4A-4673-80A5-7C7AB61A711F}"/>
          </ac:spMkLst>
        </pc:spChg>
      </pc:sldChg>
      <pc:sldChg chg="modSp new add del mod">
        <pc:chgData name="Stephan T. Lavavej" userId="596a4212-26a0-4d2b-8777-becf6db79d4b" providerId="ADAL" clId="{49E70DCA-0066-4E4D-BEB3-29DE9CE5E752}" dt="2020-09-12T03:36:01.607" v="18063" actId="20577"/>
        <pc:sldMkLst>
          <pc:docMk/>
          <pc:sldMk cId="3287794974" sldId="599"/>
        </pc:sldMkLst>
        <pc:spChg chg="mod">
          <ac:chgData name="Stephan T. Lavavej" userId="596a4212-26a0-4d2b-8777-becf6db79d4b" providerId="ADAL" clId="{49E70DCA-0066-4E4D-BEB3-29DE9CE5E752}" dt="2020-09-05T03:13:31.566" v="7447" actId="20577"/>
          <ac:spMkLst>
            <pc:docMk/>
            <pc:sldMk cId="3287794974" sldId="599"/>
            <ac:spMk id="2" creationId="{F17D97C8-1A37-47D2-870E-E21E7E5FCEBC}"/>
          </ac:spMkLst>
        </pc:spChg>
        <pc:spChg chg="mod">
          <ac:chgData name="Stephan T. Lavavej" userId="596a4212-26a0-4d2b-8777-becf6db79d4b" providerId="ADAL" clId="{49E70DCA-0066-4E4D-BEB3-29DE9CE5E752}" dt="2020-09-12T03:36:01.607" v="18063" actId="20577"/>
          <ac:spMkLst>
            <pc:docMk/>
            <pc:sldMk cId="3287794974" sldId="599"/>
            <ac:spMk id="3" creationId="{F08F09D7-A6A3-4FD4-8E39-FCC6D3EBE3AF}"/>
          </ac:spMkLst>
        </pc:spChg>
      </pc:sldChg>
      <pc:sldChg chg="add del">
        <pc:chgData name="Stephan T. Lavavej" userId="596a4212-26a0-4d2b-8777-becf6db79d4b" providerId="ADAL" clId="{49E70DCA-0066-4E4D-BEB3-29DE9CE5E752}" dt="2020-09-02T07:45:02.570" v="2" actId="47"/>
        <pc:sldMkLst>
          <pc:docMk/>
          <pc:sldMk cId="1703616883" sldId="600"/>
        </pc:sldMkLst>
      </pc:sldChg>
      <pc:sldChg chg="modSp new mod">
        <pc:chgData name="Stephan T. Lavavej" userId="596a4212-26a0-4d2b-8777-becf6db79d4b" providerId="ADAL" clId="{49E70DCA-0066-4E4D-BEB3-29DE9CE5E752}" dt="2020-09-02T23:58:47.266" v="766" actId="947"/>
        <pc:sldMkLst>
          <pc:docMk/>
          <pc:sldMk cId="1841126423" sldId="600"/>
        </pc:sldMkLst>
        <pc:spChg chg="mod">
          <ac:chgData name="Stephan T. Lavavej" userId="596a4212-26a0-4d2b-8777-becf6db79d4b" providerId="ADAL" clId="{49E70DCA-0066-4E4D-BEB3-29DE9CE5E752}" dt="2020-09-02T23:58:47.266" v="766" actId="947"/>
          <ac:spMkLst>
            <pc:docMk/>
            <pc:sldMk cId="1841126423" sldId="600"/>
            <ac:spMk id="2" creationId="{3BD8144E-30CB-4433-96E1-2AAF84FFCA88}"/>
          </ac:spMkLst>
        </pc:spChg>
        <pc:spChg chg="mod">
          <ac:chgData name="Stephan T. Lavavej" userId="596a4212-26a0-4d2b-8777-becf6db79d4b" providerId="ADAL" clId="{49E70DCA-0066-4E4D-BEB3-29DE9CE5E752}" dt="2020-09-02T23:58:37.513" v="765"/>
          <ac:spMkLst>
            <pc:docMk/>
            <pc:sldMk cId="1841126423" sldId="600"/>
            <ac:spMk id="3" creationId="{1D1C1086-5027-4893-A037-FFE1164596A8}"/>
          </ac:spMkLst>
        </pc:spChg>
      </pc:sldChg>
      <pc:sldChg chg="modSp new del mod">
        <pc:chgData name="Stephan T. Lavavej" userId="596a4212-26a0-4d2b-8777-becf6db79d4b" providerId="ADAL" clId="{49E70DCA-0066-4E4D-BEB3-29DE9CE5E752}" dt="2020-09-02T23:59:35.600" v="771" actId="47"/>
        <pc:sldMkLst>
          <pc:docMk/>
          <pc:sldMk cId="1980005462" sldId="601"/>
        </pc:sldMkLst>
        <pc:spChg chg="mod">
          <ac:chgData name="Stephan T. Lavavej" userId="596a4212-26a0-4d2b-8777-becf6db79d4b" providerId="ADAL" clId="{49E70DCA-0066-4E4D-BEB3-29DE9CE5E752}" dt="2020-09-02T23:59:29.680" v="770" actId="947"/>
          <ac:spMkLst>
            <pc:docMk/>
            <pc:sldMk cId="1980005462" sldId="601"/>
            <ac:spMk id="2" creationId="{C788BF8A-585E-4995-B75D-0DB1AAF988AD}"/>
          </ac:spMkLst>
        </pc:spChg>
      </pc:sldChg>
      <pc:sldChg chg="modSp new mod">
        <pc:chgData name="Stephan T. Lavavej" userId="596a4212-26a0-4d2b-8777-becf6db79d4b" providerId="ADAL" clId="{49E70DCA-0066-4E4D-BEB3-29DE9CE5E752}" dt="2020-09-03T00:00:10.611" v="778"/>
        <pc:sldMkLst>
          <pc:docMk/>
          <pc:sldMk cId="2720154417" sldId="601"/>
        </pc:sldMkLst>
        <pc:spChg chg="mod">
          <ac:chgData name="Stephan T. Lavavej" userId="596a4212-26a0-4d2b-8777-becf6db79d4b" providerId="ADAL" clId="{49E70DCA-0066-4E4D-BEB3-29DE9CE5E752}" dt="2020-09-03T00:00:05.448" v="777"/>
          <ac:spMkLst>
            <pc:docMk/>
            <pc:sldMk cId="2720154417" sldId="601"/>
            <ac:spMk id="2" creationId="{2209A5EE-9712-490E-A29E-40ACE6D1140A}"/>
          </ac:spMkLst>
        </pc:spChg>
        <pc:spChg chg="mod">
          <ac:chgData name="Stephan T. Lavavej" userId="596a4212-26a0-4d2b-8777-becf6db79d4b" providerId="ADAL" clId="{49E70DCA-0066-4E4D-BEB3-29DE9CE5E752}" dt="2020-09-03T00:00:10.611" v="778"/>
          <ac:spMkLst>
            <pc:docMk/>
            <pc:sldMk cId="2720154417" sldId="601"/>
            <ac:spMk id="3" creationId="{8A906444-3E52-497E-A264-8F9EF46B711D}"/>
          </ac:spMkLst>
        </pc:spChg>
      </pc:sldChg>
      <pc:sldChg chg="del">
        <pc:chgData name="Stephan T. Lavavej" userId="596a4212-26a0-4d2b-8777-becf6db79d4b" providerId="ADAL" clId="{49E70DCA-0066-4E4D-BEB3-29DE9CE5E752}" dt="2020-09-02T07:45:19.536" v="3" actId="47"/>
        <pc:sldMkLst>
          <pc:docMk/>
          <pc:sldMk cId="2876400132" sldId="601"/>
        </pc:sldMkLst>
      </pc:sldChg>
      <pc:sldChg chg="modSp new del mod">
        <pc:chgData name="Stephan T. Lavavej" userId="596a4212-26a0-4d2b-8777-becf6db79d4b" providerId="ADAL" clId="{49E70DCA-0066-4E4D-BEB3-29DE9CE5E752}" dt="2020-09-02T23:59:56.209" v="774" actId="47"/>
        <pc:sldMkLst>
          <pc:docMk/>
          <pc:sldMk cId="2958365840" sldId="601"/>
        </pc:sldMkLst>
        <pc:spChg chg="mod">
          <ac:chgData name="Stephan T. Lavavej" userId="596a4212-26a0-4d2b-8777-becf6db79d4b" providerId="ADAL" clId="{49E70DCA-0066-4E4D-BEB3-29DE9CE5E752}" dt="2020-09-02T23:59:43.004" v="773"/>
          <ac:spMkLst>
            <pc:docMk/>
            <pc:sldMk cId="2958365840" sldId="601"/>
            <ac:spMk id="2" creationId="{C771C4CB-7D97-406B-83FB-8028DBA2A3E2}"/>
          </ac:spMkLst>
        </pc:spChg>
      </pc:sldChg>
      <pc:sldChg chg="add del">
        <pc:chgData name="Stephan T. Lavavej" userId="596a4212-26a0-4d2b-8777-becf6db79d4b" providerId="ADAL" clId="{49E70DCA-0066-4E4D-BEB3-29DE9CE5E752}" dt="2020-09-02T07:45:02.570" v="2" actId="47"/>
        <pc:sldMkLst>
          <pc:docMk/>
          <pc:sldMk cId="2979582423" sldId="602"/>
        </pc:sldMkLst>
      </pc:sldChg>
      <pc:sldChg chg="modSp new mod">
        <pc:chgData name="Stephan T. Lavavej" userId="596a4212-26a0-4d2b-8777-becf6db79d4b" providerId="ADAL" clId="{49E70DCA-0066-4E4D-BEB3-29DE9CE5E752}" dt="2020-09-03T00:00:35.008" v="782"/>
        <pc:sldMkLst>
          <pc:docMk/>
          <pc:sldMk cId="3993691526" sldId="602"/>
        </pc:sldMkLst>
        <pc:spChg chg="mod">
          <ac:chgData name="Stephan T. Lavavej" userId="596a4212-26a0-4d2b-8777-becf6db79d4b" providerId="ADAL" clId="{49E70DCA-0066-4E4D-BEB3-29DE9CE5E752}" dt="2020-09-03T00:00:29.417" v="781"/>
          <ac:spMkLst>
            <pc:docMk/>
            <pc:sldMk cId="3993691526" sldId="602"/>
            <ac:spMk id="2" creationId="{104047CF-A1F8-4778-98D6-FBF9E8A64586}"/>
          </ac:spMkLst>
        </pc:spChg>
        <pc:spChg chg="mod">
          <ac:chgData name="Stephan T. Lavavej" userId="596a4212-26a0-4d2b-8777-becf6db79d4b" providerId="ADAL" clId="{49E70DCA-0066-4E4D-BEB3-29DE9CE5E752}" dt="2020-09-03T00:00:35.008" v="782"/>
          <ac:spMkLst>
            <pc:docMk/>
            <pc:sldMk cId="3993691526" sldId="602"/>
            <ac:spMk id="3" creationId="{35392F70-A77F-4892-961E-B606CF662353}"/>
          </ac:spMkLst>
        </pc:spChg>
      </pc:sldChg>
      <pc:sldChg chg="del">
        <pc:chgData name="Stephan T. Lavavej" userId="596a4212-26a0-4d2b-8777-becf6db79d4b" providerId="ADAL" clId="{49E70DCA-0066-4E4D-BEB3-29DE9CE5E752}" dt="2020-09-02T07:45:19.536" v="3" actId="47"/>
        <pc:sldMkLst>
          <pc:docMk/>
          <pc:sldMk cId="1861219621" sldId="603"/>
        </pc:sldMkLst>
      </pc:sldChg>
      <pc:sldChg chg="addSp delSp modSp new del mod">
        <pc:chgData name="Stephan T. Lavavej" userId="596a4212-26a0-4d2b-8777-becf6db79d4b" providerId="ADAL" clId="{49E70DCA-0066-4E4D-BEB3-29DE9CE5E752}" dt="2020-09-03T00:19:14.838" v="859" actId="47"/>
        <pc:sldMkLst>
          <pc:docMk/>
          <pc:sldMk cId="2621591981" sldId="603"/>
        </pc:sldMkLst>
        <pc:spChg chg="mod">
          <ac:chgData name="Stephan T. Lavavej" userId="596a4212-26a0-4d2b-8777-becf6db79d4b" providerId="ADAL" clId="{49E70DCA-0066-4E4D-BEB3-29DE9CE5E752}" dt="2020-09-03T00:07:43.829" v="817" actId="20577"/>
          <ac:spMkLst>
            <pc:docMk/>
            <pc:sldMk cId="2621591981" sldId="603"/>
            <ac:spMk id="2" creationId="{D78A567C-09C8-4044-9413-82F8BCCFA56B}"/>
          </ac:spMkLst>
        </pc:spChg>
        <pc:spChg chg="del">
          <ac:chgData name="Stephan T. Lavavej" userId="596a4212-26a0-4d2b-8777-becf6db79d4b" providerId="ADAL" clId="{49E70DCA-0066-4E4D-BEB3-29DE9CE5E752}" dt="2020-09-03T00:06:07.408" v="784" actId="931"/>
          <ac:spMkLst>
            <pc:docMk/>
            <pc:sldMk cId="2621591981" sldId="603"/>
            <ac:spMk id="3" creationId="{F2FB5574-D477-45B5-B70D-5678E80C46BC}"/>
          </ac:spMkLst>
        </pc:spChg>
        <pc:picChg chg="add mod">
          <ac:chgData name="Stephan T. Lavavej" userId="596a4212-26a0-4d2b-8777-becf6db79d4b" providerId="ADAL" clId="{49E70DCA-0066-4E4D-BEB3-29DE9CE5E752}" dt="2020-09-03T00:06:08.611" v="786" actId="962"/>
          <ac:picMkLst>
            <pc:docMk/>
            <pc:sldMk cId="2621591981" sldId="603"/>
            <ac:picMk id="6" creationId="{CBBD549A-FB13-47ED-9917-A4C67C116273}"/>
          </ac:picMkLst>
        </pc:picChg>
      </pc:sldChg>
      <pc:sldChg chg="add del">
        <pc:chgData name="Stephan T. Lavavej" userId="596a4212-26a0-4d2b-8777-becf6db79d4b" providerId="ADAL" clId="{49E70DCA-0066-4E4D-BEB3-29DE9CE5E752}" dt="2020-09-02T07:45:02.570" v="2" actId="47"/>
        <pc:sldMkLst>
          <pc:docMk/>
          <pc:sldMk cId="745079030" sldId="604"/>
        </pc:sldMkLst>
      </pc:sldChg>
      <pc:sldChg chg="addSp delSp modSp new mod">
        <pc:chgData name="Stephan T. Lavavej" userId="596a4212-26a0-4d2b-8777-becf6db79d4b" providerId="ADAL" clId="{49E70DCA-0066-4E4D-BEB3-29DE9CE5E752}" dt="2020-09-03T00:18:13.336" v="858" actId="962"/>
        <pc:sldMkLst>
          <pc:docMk/>
          <pc:sldMk cId="3820418217" sldId="604"/>
        </pc:sldMkLst>
        <pc:spChg chg="mod">
          <ac:chgData name="Stephan T. Lavavej" userId="596a4212-26a0-4d2b-8777-becf6db79d4b" providerId="ADAL" clId="{49E70DCA-0066-4E4D-BEB3-29DE9CE5E752}" dt="2020-09-03T00:17:49.716" v="821"/>
          <ac:spMkLst>
            <pc:docMk/>
            <pc:sldMk cId="3820418217" sldId="604"/>
            <ac:spMk id="2" creationId="{D588103C-5441-4BBC-8BAB-1D689DF0D258}"/>
          </ac:spMkLst>
        </pc:spChg>
        <pc:spChg chg="del">
          <ac:chgData name="Stephan T. Lavavej" userId="596a4212-26a0-4d2b-8777-becf6db79d4b" providerId="ADAL" clId="{49E70DCA-0066-4E4D-BEB3-29DE9CE5E752}" dt="2020-09-03T00:17:54.995" v="822" actId="931"/>
          <ac:spMkLst>
            <pc:docMk/>
            <pc:sldMk cId="3820418217" sldId="604"/>
            <ac:spMk id="3" creationId="{E275DE32-8255-416C-9B50-1F0CE68EB290}"/>
          </ac:spMkLst>
        </pc:spChg>
        <pc:picChg chg="add mod">
          <ac:chgData name="Stephan T. Lavavej" userId="596a4212-26a0-4d2b-8777-becf6db79d4b" providerId="ADAL" clId="{49E70DCA-0066-4E4D-BEB3-29DE9CE5E752}" dt="2020-09-03T00:18:13.336" v="858" actId="962"/>
          <ac:picMkLst>
            <pc:docMk/>
            <pc:sldMk cId="3820418217" sldId="604"/>
            <ac:picMk id="6" creationId="{A2911818-A793-4679-A534-A9DE9B71ECEA}"/>
          </ac:picMkLst>
        </pc:picChg>
      </pc:sldChg>
      <pc:sldChg chg="modSp new del mod">
        <pc:chgData name="Stephan T. Lavavej" userId="596a4212-26a0-4d2b-8777-becf6db79d4b" providerId="ADAL" clId="{49E70DCA-0066-4E4D-BEB3-29DE9CE5E752}" dt="2020-09-11T00:32:05.759" v="15630" actId="47"/>
        <pc:sldMkLst>
          <pc:docMk/>
          <pc:sldMk cId="3443570465" sldId="605"/>
        </pc:sldMkLst>
        <pc:spChg chg="mod">
          <ac:chgData name="Stephan T. Lavavej" userId="596a4212-26a0-4d2b-8777-becf6db79d4b" providerId="ADAL" clId="{49E70DCA-0066-4E4D-BEB3-29DE9CE5E752}" dt="2020-09-10T07:37:52.155" v="14239" actId="20577"/>
          <ac:spMkLst>
            <pc:docMk/>
            <pc:sldMk cId="3443570465" sldId="605"/>
            <ac:spMk id="3" creationId="{CC179657-D788-41DB-A447-F3E1972B47C9}"/>
          </ac:spMkLst>
        </pc:spChg>
      </pc:sldChg>
      <pc:sldChg chg="modSp new mod">
        <pc:chgData name="Stephan T. Lavavej" userId="596a4212-26a0-4d2b-8777-becf6db79d4b" providerId="ADAL" clId="{49E70DCA-0066-4E4D-BEB3-29DE9CE5E752}" dt="2020-09-12T03:38:51.325" v="18135" actId="27636"/>
        <pc:sldMkLst>
          <pc:docMk/>
          <pc:sldMk cId="3758271011" sldId="606"/>
        </pc:sldMkLst>
        <pc:spChg chg="mod">
          <ac:chgData name="Stephan T. Lavavej" userId="596a4212-26a0-4d2b-8777-becf6db79d4b" providerId="ADAL" clId="{49E70DCA-0066-4E4D-BEB3-29DE9CE5E752}" dt="2020-09-04T00:51:39.787" v="2515" actId="20577"/>
          <ac:spMkLst>
            <pc:docMk/>
            <pc:sldMk cId="3758271011" sldId="606"/>
            <ac:spMk id="2" creationId="{6B6908FC-517E-485D-99EE-576948881EF8}"/>
          </ac:spMkLst>
        </pc:spChg>
        <pc:spChg chg="mod">
          <ac:chgData name="Stephan T. Lavavej" userId="596a4212-26a0-4d2b-8777-becf6db79d4b" providerId="ADAL" clId="{49E70DCA-0066-4E4D-BEB3-29DE9CE5E752}" dt="2020-09-12T03:38:51.325" v="18135" actId="27636"/>
          <ac:spMkLst>
            <pc:docMk/>
            <pc:sldMk cId="3758271011" sldId="606"/>
            <ac:spMk id="3" creationId="{42794822-AB39-4E65-A327-22792919562F}"/>
          </ac:spMkLst>
        </pc:spChg>
      </pc:sldChg>
      <pc:sldChg chg="add del">
        <pc:chgData name="Stephan T. Lavavej" userId="596a4212-26a0-4d2b-8777-becf6db79d4b" providerId="ADAL" clId="{49E70DCA-0066-4E4D-BEB3-29DE9CE5E752}" dt="2020-09-02T07:45:02.570" v="2" actId="47"/>
        <pc:sldMkLst>
          <pc:docMk/>
          <pc:sldMk cId="4016956345" sldId="606"/>
        </pc:sldMkLst>
      </pc:sldChg>
      <pc:sldChg chg="add del">
        <pc:chgData name="Stephan T. Lavavej" userId="596a4212-26a0-4d2b-8777-becf6db79d4b" providerId="ADAL" clId="{49E70DCA-0066-4E4D-BEB3-29DE9CE5E752}" dt="2020-09-02T07:45:02.570" v="2" actId="47"/>
        <pc:sldMkLst>
          <pc:docMk/>
          <pc:sldMk cId="202391579" sldId="607"/>
        </pc:sldMkLst>
      </pc:sldChg>
      <pc:sldChg chg="modSp new mod">
        <pc:chgData name="Stephan T. Lavavej" userId="596a4212-26a0-4d2b-8777-becf6db79d4b" providerId="ADAL" clId="{49E70DCA-0066-4E4D-BEB3-29DE9CE5E752}" dt="2020-09-04T03:57:47.753" v="5292" actId="2711"/>
        <pc:sldMkLst>
          <pc:docMk/>
          <pc:sldMk cId="1642474341" sldId="607"/>
        </pc:sldMkLst>
        <pc:spChg chg="mod">
          <ac:chgData name="Stephan T. Lavavej" userId="596a4212-26a0-4d2b-8777-becf6db79d4b" providerId="ADAL" clId="{49E70DCA-0066-4E4D-BEB3-29DE9CE5E752}" dt="2020-09-04T01:45:48.903" v="3351"/>
          <ac:spMkLst>
            <pc:docMk/>
            <pc:sldMk cId="1642474341" sldId="607"/>
            <ac:spMk id="2" creationId="{ADF343EF-5E00-43E7-8A42-4854C979D3DA}"/>
          </ac:spMkLst>
        </pc:spChg>
        <pc:spChg chg="mod">
          <ac:chgData name="Stephan T. Lavavej" userId="596a4212-26a0-4d2b-8777-becf6db79d4b" providerId="ADAL" clId="{49E70DCA-0066-4E4D-BEB3-29DE9CE5E752}" dt="2020-09-04T03:57:47.753" v="5292" actId="2711"/>
          <ac:spMkLst>
            <pc:docMk/>
            <pc:sldMk cId="1642474341" sldId="607"/>
            <ac:spMk id="3" creationId="{78E7246C-D75E-4626-9ED3-7E00C775E179}"/>
          </ac:spMkLst>
        </pc:spChg>
      </pc:sldChg>
      <pc:sldChg chg="modSp new mod">
        <pc:chgData name="Stephan T. Lavavej" userId="596a4212-26a0-4d2b-8777-becf6db79d4b" providerId="ADAL" clId="{49E70DCA-0066-4E4D-BEB3-29DE9CE5E752}" dt="2020-09-12T02:53:27.630" v="17611" actId="20577"/>
        <pc:sldMkLst>
          <pc:docMk/>
          <pc:sldMk cId="1379434828" sldId="608"/>
        </pc:sldMkLst>
        <pc:spChg chg="mod">
          <ac:chgData name="Stephan T. Lavavej" userId="596a4212-26a0-4d2b-8777-becf6db79d4b" providerId="ADAL" clId="{49E70DCA-0066-4E4D-BEB3-29DE9CE5E752}" dt="2020-09-04T01:45:58.009" v="3354" actId="20577"/>
          <ac:spMkLst>
            <pc:docMk/>
            <pc:sldMk cId="1379434828" sldId="608"/>
            <ac:spMk id="2" creationId="{225AD028-EDCC-4740-B411-CD97BDA31695}"/>
          </ac:spMkLst>
        </pc:spChg>
        <pc:spChg chg="mod">
          <ac:chgData name="Stephan T. Lavavej" userId="596a4212-26a0-4d2b-8777-becf6db79d4b" providerId="ADAL" clId="{49E70DCA-0066-4E4D-BEB3-29DE9CE5E752}" dt="2020-09-12T02:53:27.630" v="17611" actId="20577"/>
          <ac:spMkLst>
            <pc:docMk/>
            <pc:sldMk cId="1379434828" sldId="608"/>
            <ac:spMk id="3" creationId="{41D3F1F7-A652-42C5-95C2-AF99F78510C1}"/>
          </ac:spMkLst>
        </pc:spChg>
      </pc:sldChg>
      <pc:sldChg chg="add del">
        <pc:chgData name="Stephan T. Lavavej" userId="596a4212-26a0-4d2b-8777-becf6db79d4b" providerId="ADAL" clId="{49E70DCA-0066-4E4D-BEB3-29DE9CE5E752}" dt="2020-09-02T07:45:02.570" v="2" actId="47"/>
        <pc:sldMkLst>
          <pc:docMk/>
          <pc:sldMk cId="3070989437" sldId="608"/>
        </pc:sldMkLst>
      </pc:sldChg>
      <pc:sldChg chg="modSp new add del mod">
        <pc:chgData name="Stephan T. Lavavej" userId="596a4212-26a0-4d2b-8777-becf6db79d4b" providerId="ADAL" clId="{49E70DCA-0066-4E4D-BEB3-29DE9CE5E752}" dt="2020-09-12T03:41:34.699" v="18141" actId="22"/>
        <pc:sldMkLst>
          <pc:docMk/>
          <pc:sldMk cId="2117747490" sldId="609"/>
        </pc:sldMkLst>
        <pc:spChg chg="mod">
          <ac:chgData name="Stephan T. Lavavej" userId="596a4212-26a0-4d2b-8777-becf6db79d4b" providerId="ADAL" clId="{49E70DCA-0066-4E4D-BEB3-29DE9CE5E752}" dt="2020-09-04T01:46:08.256" v="3376" actId="20577"/>
          <ac:spMkLst>
            <pc:docMk/>
            <pc:sldMk cId="2117747490" sldId="609"/>
            <ac:spMk id="2" creationId="{2EA7C312-D77B-45A1-B7E9-5BFEA9691266}"/>
          </ac:spMkLst>
        </pc:spChg>
        <pc:spChg chg="mod">
          <ac:chgData name="Stephan T. Lavavej" userId="596a4212-26a0-4d2b-8777-becf6db79d4b" providerId="ADAL" clId="{49E70DCA-0066-4E4D-BEB3-29DE9CE5E752}" dt="2020-09-05T01:56:16.424" v="6683" actId="20577"/>
          <ac:spMkLst>
            <pc:docMk/>
            <pc:sldMk cId="2117747490" sldId="609"/>
            <ac:spMk id="3" creationId="{E07EBA19-86D4-4C44-8705-E0C7FB08801F}"/>
          </ac:spMkLst>
        </pc:spChg>
      </pc:sldChg>
      <pc:sldChg chg="add del">
        <pc:chgData name="Stephan T. Lavavej" userId="596a4212-26a0-4d2b-8777-becf6db79d4b" providerId="ADAL" clId="{49E70DCA-0066-4E4D-BEB3-29DE9CE5E752}" dt="2020-09-02T07:45:02.570" v="2" actId="47"/>
        <pc:sldMkLst>
          <pc:docMk/>
          <pc:sldMk cId="2156343978" sldId="609"/>
        </pc:sldMkLst>
      </pc:sldChg>
      <pc:sldChg chg="modSp new add del mod">
        <pc:chgData name="Stephan T. Lavavej" userId="596a4212-26a0-4d2b-8777-becf6db79d4b" providerId="ADAL" clId="{49E70DCA-0066-4E4D-BEB3-29DE9CE5E752}" dt="2020-09-12T03:54:25.479" v="18148" actId="3626"/>
        <pc:sldMkLst>
          <pc:docMk/>
          <pc:sldMk cId="737434166" sldId="610"/>
        </pc:sldMkLst>
        <pc:spChg chg="mod">
          <ac:chgData name="Stephan T. Lavavej" userId="596a4212-26a0-4d2b-8777-becf6db79d4b" providerId="ADAL" clId="{49E70DCA-0066-4E4D-BEB3-29DE9CE5E752}" dt="2020-09-04T01:46:17.063" v="3384" actId="20577"/>
          <ac:spMkLst>
            <pc:docMk/>
            <pc:sldMk cId="737434166" sldId="610"/>
            <ac:spMk id="2" creationId="{B0DF4103-4874-422E-A59B-C7D854523BF0}"/>
          </ac:spMkLst>
        </pc:spChg>
        <pc:spChg chg="mod">
          <ac:chgData name="Stephan T. Lavavej" userId="596a4212-26a0-4d2b-8777-becf6db79d4b" providerId="ADAL" clId="{49E70DCA-0066-4E4D-BEB3-29DE9CE5E752}" dt="2020-09-12T03:54:25.479" v="18148" actId="3626"/>
          <ac:spMkLst>
            <pc:docMk/>
            <pc:sldMk cId="737434166" sldId="610"/>
            <ac:spMk id="3" creationId="{2CE38573-4216-4373-8D59-04C0756B0E78}"/>
          </ac:spMkLst>
        </pc:spChg>
      </pc:sldChg>
      <pc:sldChg chg="add del">
        <pc:chgData name="Stephan T. Lavavej" userId="596a4212-26a0-4d2b-8777-becf6db79d4b" providerId="ADAL" clId="{49E70DCA-0066-4E4D-BEB3-29DE9CE5E752}" dt="2020-09-02T07:45:02.570" v="2" actId="47"/>
        <pc:sldMkLst>
          <pc:docMk/>
          <pc:sldMk cId="4104671076" sldId="610"/>
        </pc:sldMkLst>
      </pc:sldChg>
      <pc:sldChg chg="add del">
        <pc:chgData name="Stephan T. Lavavej" userId="596a4212-26a0-4d2b-8777-becf6db79d4b" providerId="ADAL" clId="{49E70DCA-0066-4E4D-BEB3-29DE9CE5E752}" dt="2020-09-02T07:45:02.570" v="2" actId="47"/>
        <pc:sldMkLst>
          <pc:docMk/>
          <pc:sldMk cId="231514605" sldId="611"/>
        </pc:sldMkLst>
      </pc:sldChg>
      <pc:sldChg chg="modSp new add del mod">
        <pc:chgData name="Stephan T. Lavavej" userId="596a4212-26a0-4d2b-8777-becf6db79d4b" providerId="ADAL" clId="{49E70DCA-0066-4E4D-BEB3-29DE9CE5E752}" dt="2020-09-12T03:43:51.496" v="18145" actId="22"/>
        <pc:sldMkLst>
          <pc:docMk/>
          <pc:sldMk cId="3961392850" sldId="611"/>
        </pc:sldMkLst>
        <pc:spChg chg="mod">
          <ac:chgData name="Stephan T. Lavavej" userId="596a4212-26a0-4d2b-8777-becf6db79d4b" providerId="ADAL" clId="{49E70DCA-0066-4E4D-BEB3-29DE9CE5E752}" dt="2020-09-04T01:46:58.002" v="3388" actId="20577"/>
          <ac:spMkLst>
            <pc:docMk/>
            <pc:sldMk cId="3961392850" sldId="611"/>
            <ac:spMk id="2" creationId="{EFEAF8F2-02A2-43D7-9545-2FB3648341CB}"/>
          </ac:spMkLst>
        </pc:spChg>
        <pc:spChg chg="mod">
          <ac:chgData name="Stephan T. Lavavej" userId="596a4212-26a0-4d2b-8777-becf6db79d4b" providerId="ADAL" clId="{49E70DCA-0066-4E4D-BEB3-29DE9CE5E752}" dt="2020-09-05T03:00:47.345" v="7387" actId="3626"/>
          <ac:spMkLst>
            <pc:docMk/>
            <pc:sldMk cId="3961392850" sldId="611"/>
            <ac:spMk id="3" creationId="{BE1DEFD7-EF47-41AD-AD11-5499B4C746AF}"/>
          </ac:spMkLst>
        </pc:spChg>
      </pc:sldChg>
      <pc:sldChg chg="add del">
        <pc:chgData name="Stephan T. Lavavej" userId="596a4212-26a0-4d2b-8777-becf6db79d4b" providerId="ADAL" clId="{49E70DCA-0066-4E4D-BEB3-29DE9CE5E752}" dt="2020-09-02T07:45:02.570" v="2" actId="47"/>
        <pc:sldMkLst>
          <pc:docMk/>
          <pc:sldMk cId="1027736971" sldId="612"/>
        </pc:sldMkLst>
      </pc:sldChg>
      <pc:sldChg chg="addSp delSp modSp new add del mod">
        <pc:chgData name="Stephan T. Lavavej" userId="596a4212-26a0-4d2b-8777-becf6db79d4b" providerId="ADAL" clId="{49E70DCA-0066-4E4D-BEB3-29DE9CE5E752}" dt="2020-09-12T03:44:35.168" v="18147" actId="22"/>
        <pc:sldMkLst>
          <pc:docMk/>
          <pc:sldMk cId="3363194868" sldId="612"/>
        </pc:sldMkLst>
        <pc:spChg chg="mod">
          <ac:chgData name="Stephan T. Lavavej" userId="596a4212-26a0-4d2b-8777-becf6db79d4b" providerId="ADAL" clId="{49E70DCA-0066-4E4D-BEB3-29DE9CE5E752}" dt="2020-09-05T02:57:46.859" v="7383" actId="20577"/>
          <ac:spMkLst>
            <pc:docMk/>
            <pc:sldMk cId="3363194868" sldId="612"/>
            <ac:spMk id="2" creationId="{0FB47493-2A37-4D9E-BD09-2CD6B6DE437C}"/>
          </ac:spMkLst>
        </pc:spChg>
        <pc:spChg chg="del">
          <ac:chgData name="Stephan T. Lavavej" userId="596a4212-26a0-4d2b-8777-becf6db79d4b" providerId="ADAL" clId="{49E70DCA-0066-4E4D-BEB3-29DE9CE5E752}" dt="2020-09-05T07:11:14.237" v="7478" actId="931"/>
          <ac:spMkLst>
            <pc:docMk/>
            <pc:sldMk cId="3363194868" sldId="612"/>
            <ac:spMk id="3" creationId="{131D6F99-24B1-41EF-A978-49831B52B185}"/>
          </ac:spMkLst>
        </pc:spChg>
        <pc:picChg chg="add mod">
          <ac:chgData name="Stephan T. Lavavej" userId="596a4212-26a0-4d2b-8777-becf6db79d4b" providerId="ADAL" clId="{49E70DCA-0066-4E4D-BEB3-29DE9CE5E752}" dt="2020-09-05T07:11:33.300" v="7530" actId="962"/>
          <ac:picMkLst>
            <pc:docMk/>
            <pc:sldMk cId="3363194868" sldId="612"/>
            <ac:picMk id="6" creationId="{4597A222-30A1-4898-8363-F6096125CFC9}"/>
          </ac:picMkLst>
        </pc:picChg>
      </pc:sldChg>
      <pc:sldChg chg="del">
        <pc:chgData name="Stephan T. Lavavej" userId="596a4212-26a0-4d2b-8777-becf6db79d4b" providerId="ADAL" clId="{49E70DCA-0066-4E4D-BEB3-29DE9CE5E752}" dt="2020-09-02T07:45:19.536" v="3" actId="47"/>
        <pc:sldMkLst>
          <pc:docMk/>
          <pc:sldMk cId="3220411824" sldId="613"/>
        </pc:sldMkLst>
      </pc:sldChg>
      <pc:sldChg chg="modSp new mod">
        <pc:chgData name="Stephan T. Lavavej" userId="596a4212-26a0-4d2b-8777-becf6db79d4b" providerId="ADAL" clId="{49E70DCA-0066-4E4D-BEB3-29DE9CE5E752}" dt="2020-09-12T03:29:43.499" v="17905" actId="2711"/>
        <pc:sldMkLst>
          <pc:docMk/>
          <pc:sldMk cId="4126104090" sldId="613"/>
        </pc:sldMkLst>
        <pc:spChg chg="mod">
          <ac:chgData name="Stephan T. Lavavej" userId="596a4212-26a0-4d2b-8777-becf6db79d4b" providerId="ADAL" clId="{49E70DCA-0066-4E4D-BEB3-29DE9CE5E752}" dt="2020-09-12T03:29:43.499" v="17905" actId="2711"/>
          <ac:spMkLst>
            <pc:docMk/>
            <pc:sldMk cId="4126104090" sldId="613"/>
            <ac:spMk id="2" creationId="{83A61F94-C7D0-4607-9A94-A0DA2714BA0F}"/>
          </ac:spMkLst>
        </pc:spChg>
        <pc:spChg chg="mod">
          <ac:chgData name="Stephan T. Lavavej" userId="596a4212-26a0-4d2b-8777-becf6db79d4b" providerId="ADAL" clId="{49E70DCA-0066-4E4D-BEB3-29DE9CE5E752}" dt="2020-09-12T02:52:15.231" v="17604" actId="27636"/>
          <ac:spMkLst>
            <pc:docMk/>
            <pc:sldMk cId="4126104090" sldId="613"/>
            <ac:spMk id="3" creationId="{D33BBD25-36B7-4838-A469-1234AFB4B4F7}"/>
          </ac:spMkLst>
        </pc:spChg>
      </pc:sldChg>
      <pc:sldChg chg="del">
        <pc:chgData name="Stephan T. Lavavej" userId="596a4212-26a0-4d2b-8777-becf6db79d4b" providerId="ADAL" clId="{49E70DCA-0066-4E4D-BEB3-29DE9CE5E752}" dt="2020-09-02T07:45:19.536" v="3" actId="47"/>
        <pc:sldMkLst>
          <pc:docMk/>
          <pc:sldMk cId="810703123" sldId="614"/>
        </pc:sldMkLst>
      </pc:sldChg>
      <pc:sldChg chg="addSp delSp modSp add del mod">
        <pc:chgData name="Stephan T. Lavavej" userId="596a4212-26a0-4d2b-8777-becf6db79d4b" providerId="ADAL" clId="{49E70DCA-0066-4E4D-BEB3-29DE9CE5E752}" dt="2020-09-12T03:44:35.168" v="18147" actId="22"/>
        <pc:sldMkLst>
          <pc:docMk/>
          <pc:sldMk cId="1662673313" sldId="614"/>
        </pc:sldMkLst>
        <pc:spChg chg="mod">
          <ac:chgData name="Stephan T. Lavavej" userId="596a4212-26a0-4d2b-8777-becf6db79d4b" providerId="ADAL" clId="{49E70DCA-0066-4E4D-BEB3-29DE9CE5E752}" dt="2020-09-08T08:07:53.022" v="9573" actId="20577"/>
          <ac:spMkLst>
            <pc:docMk/>
            <pc:sldMk cId="1662673313" sldId="614"/>
            <ac:spMk id="2" creationId="{0FB47493-2A37-4D9E-BD09-2CD6B6DE437C}"/>
          </ac:spMkLst>
        </pc:spChg>
        <pc:spChg chg="del">
          <ac:chgData name="Stephan T. Lavavej" userId="596a4212-26a0-4d2b-8777-becf6db79d4b" providerId="ADAL" clId="{49E70DCA-0066-4E4D-BEB3-29DE9CE5E752}" dt="2020-09-05T07:11:42.757" v="7531" actId="931"/>
          <ac:spMkLst>
            <pc:docMk/>
            <pc:sldMk cId="1662673313" sldId="614"/>
            <ac:spMk id="3" creationId="{131D6F99-24B1-41EF-A978-49831B52B185}"/>
          </ac:spMkLst>
        </pc:spChg>
        <pc:picChg chg="add mod">
          <ac:chgData name="Stephan T. Lavavej" userId="596a4212-26a0-4d2b-8777-becf6db79d4b" providerId="ADAL" clId="{49E70DCA-0066-4E4D-BEB3-29DE9CE5E752}" dt="2020-09-05T07:11:53.394" v="7565" actId="962"/>
          <ac:picMkLst>
            <pc:docMk/>
            <pc:sldMk cId="1662673313" sldId="614"/>
            <ac:picMk id="6" creationId="{F770700A-E7E8-4876-ACCF-11B405C42E25}"/>
          </ac:picMkLst>
        </pc:picChg>
      </pc:sldChg>
      <pc:sldChg chg="del">
        <pc:chgData name="Stephan T. Lavavej" userId="596a4212-26a0-4d2b-8777-becf6db79d4b" providerId="ADAL" clId="{49E70DCA-0066-4E4D-BEB3-29DE9CE5E752}" dt="2020-09-02T07:45:19.536" v="3" actId="47"/>
        <pc:sldMkLst>
          <pc:docMk/>
          <pc:sldMk cId="387693244" sldId="615"/>
        </pc:sldMkLst>
      </pc:sldChg>
      <pc:sldChg chg="addSp delSp modSp add mod">
        <pc:chgData name="Stephan T. Lavavej" userId="596a4212-26a0-4d2b-8777-becf6db79d4b" providerId="ADAL" clId="{49E70DCA-0066-4E4D-BEB3-29DE9CE5E752}" dt="2020-09-08T08:07:40.429" v="9557" actId="20577"/>
        <pc:sldMkLst>
          <pc:docMk/>
          <pc:sldMk cId="3329892538" sldId="615"/>
        </pc:sldMkLst>
        <pc:spChg chg="mod">
          <ac:chgData name="Stephan T. Lavavej" userId="596a4212-26a0-4d2b-8777-becf6db79d4b" providerId="ADAL" clId="{49E70DCA-0066-4E4D-BEB3-29DE9CE5E752}" dt="2020-09-08T08:07:40.429" v="9557" actId="20577"/>
          <ac:spMkLst>
            <pc:docMk/>
            <pc:sldMk cId="3329892538" sldId="615"/>
            <ac:spMk id="2" creationId="{0FB47493-2A37-4D9E-BD09-2CD6B6DE437C}"/>
          </ac:spMkLst>
        </pc:spChg>
        <pc:spChg chg="add del">
          <ac:chgData name="Stephan T. Lavavej" userId="596a4212-26a0-4d2b-8777-becf6db79d4b" providerId="ADAL" clId="{49E70DCA-0066-4E4D-BEB3-29DE9CE5E752}" dt="2020-09-05T07:12:59.081" v="7610" actId="931"/>
          <ac:spMkLst>
            <pc:docMk/>
            <pc:sldMk cId="3329892538" sldId="615"/>
            <ac:spMk id="3" creationId="{131D6F99-24B1-41EF-A978-49831B52B185}"/>
          </ac:spMkLst>
        </pc:spChg>
        <pc:picChg chg="add del mod">
          <ac:chgData name="Stephan T. Lavavej" userId="596a4212-26a0-4d2b-8777-becf6db79d4b" providerId="ADAL" clId="{49E70DCA-0066-4E4D-BEB3-29DE9CE5E752}" dt="2020-09-05T07:12:51.643" v="7609" actId="931"/>
          <ac:picMkLst>
            <pc:docMk/>
            <pc:sldMk cId="3329892538" sldId="615"/>
            <ac:picMk id="6" creationId="{8B753598-7F7A-41A4-96EB-77FF96D7B33A}"/>
          </ac:picMkLst>
        </pc:picChg>
        <pc:picChg chg="add mod">
          <ac:chgData name="Stephan T. Lavavej" userId="596a4212-26a0-4d2b-8777-becf6db79d4b" providerId="ADAL" clId="{49E70DCA-0066-4E4D-BEB3-29DE9CE5E752}" dt="2020-09-05T07:13:11.808" v="7650" actId="962"/>
          <ac:picMkLst>
            <pc:docMk/>
            <pc:sldMk cId="3329892538" sldId="615"/>
            <ac:picMk id="8" creationId="{30B49900-47C5-4990-BFF4-8E9E5764524F}"/>
          </ac:picMkLst>
        </pc:picChg>
      </pc:sldChg>
      <pc:sldChg chg="modSp new mod">
        <pc:chgData name="Stephan T. Lavavej" userId="596a4212-26a0-4d2b-8777-becf6db79d4b" providerId="ADAL" clId="{49E70DCA-0066-4E4D-BEB3-29DE9CE5E752}" dt="2020-09-12T02:47:46.274" v="17416"/>
        <pc:sldMkLst>
          <pc:docMk/>
          <pc:sldMk cId="2984086700" sldId="616"/>
        </pc:sldMkLst>
        <pc:spChg chg="mod">
          <ac:chgData name="Stephan T. Lavavej" userId="596a4212-26a0-4d2b-8777-becf6db79d4b" providerId="ADAL" clId="{49E70DCA-0066-4E4D-BEB3-29DE9CE5E752}" dt="2020-09-06T21:15:19.444" v="8617" actId="6549"/>
          <ac:spMkLst>
            <pc:docMk/>
            <pc:sldMk cId="2984086700" sldId="616"/>
            <ac:spMk id="2" creationId="{9E150431-63BA-4B98-8C90-E3244D77281C}"/>
          </ac:spMkLst>
        </pc:spChg>
        <pc:spChg chg="mod">
          <ac:chgData name="Stephan T. Lavavej" userId="596a4212-26a0-4d2b-8777-becf6db79d4b" providerId="ADAL" clId="{49E70DCA-0066-4E4D-BEB3-29DE9CE5E752}" dt="2020-09-12T02:47:46.274" v="17416"/>
          <ac:spMkLst>
            <pc:docMk/>
            <pc:sldMk cId="2984086700" sldId="616"/>
            <ac:spMk id="3" creationId="{5615F6ED-4C51-43EE-BB94-DC214E6F7717}"/>
          </ac:spMkLst>
        </pc:spChg>
      </pc:sldChg>
      <pc:sldChg chg="modSp new mod modAnim">
        <pc:chgData name="Stephan T. Lavavej" userId="596a4212-26a0-4d2b-8777-becf6db79d4b" providerId="ADAL" clId="{49E70DCA-0066-4E4D-BEB3-29DE9CE5E752}" dt="2020-09-12T02:47:25.959" v="17407"/>
        <pc:sldMkLst>
          <pc:docMk/>
          <pc:sldMk cId="1124355623" sldId="617"/>
        </pc:sldMkLst>
        <pc:spChg chg="mod">
          <ac:chgData name="Stephan T. Lavavej" userId="596a4212-26a0-4d2b-8777-becf6db79d4b" providerId="ADAL" clId="{49E70DCA-0066-4E4D-BEB3-29DE9CE5E752}" dt="2020-09-06T21:19:37.208" v="8700" actId="20577"/>
          <ac:spMkLst>
            <pc:docMk/>
            <pc:sldMk cId="1124355623" sldId="617"/>
            <ac:spMk id="2" creationId="{54C4E9F0-C5C4-43ED-86FC-852603C2DA30}"/>
          </ac:spMkLst>
        </pc:spChg>
        <pc:spChg chg="mod">
          <ac:chgData name="Stephan T. Lavavej" userId="596a4212-26a0-4d2b-8777-becf6db79d4b" providerId="ADAL" clId="{49E70DCA-0066-4E4D-BEB3-29DE9CE5E752}" dt="2020-09-12T02:47:25.959" v="17407"/>
          <ac:spMkLst>
            <pc:docMk/>
            <pc:sldMk cId="1124355623" sldId="617"/>
            <ac:spMk id="3" creationId="{7A280526-7801-45E1-BAED-9A876A353FCF}"/>
          </ac:spMkLst>
        </pc:spChg>
      </pc:sldChg>
      <pc:sldChg chg="modSp new del mod">
        <pc:chgData name="Stephan T. Lavavej" userId="596a4212-26a0-4d2b-8777-becf6db79d4b" providerId="ADAL" clId="{49E70DCA-0066-4E4D-BEB3-29DE9CE5E752}" dt="2020-09-06T21:19:27.036" v="8671" actId="47"/>
        <pc:sldMkLst>
          <pc:docMk/>
          <pc:sldMk cId="3404840401" sldId="617"/>
        </pc:sldMkLst>
        <pc:spChg chg="mod">
          <ac:chgData name="Stephan T. Lavavej" userId="596a4212-26a0-4d2b-8777-becf6db79d4b" providerId="ADAL" clId="{49E70DCA-0066-4E4D-BEB3-29DE9CE5E752}" dt="2020-09-06T21:19:23.911" v="8670" actId="20577"/>
          <ac:spMkLst>
            <pc:docMk/>
            <pc:sldMk cId="3404840401" sldId="617"/>
            <ac:spMk id="2" creationId="{FF31BD08-C130-4892-8C79-E892B14655AE}"/>
          </ac:spMkLst>
        </pc:spChg>
        <pc:spChg chg="mod">
          <ac:chgData name="Stephan T. Lavavej" userId="596a4212-26a0-4d2b-8777-becf6db79d4b" providerId="ADAL" clId="{49E70DCA-0066-4E4D-BEB3-29DE9CE5E752}" dt="2020-09-06T21:19:23.380" v="8669" actId="5793"/>
          <ac:spMkLst>
            <pc:docMk/>
            <pc:sldMk cId="3404840401" sldId="617"/>
            <ac:spMk id="3" creationId="{44D9C6F3-AC4B-4D59-9A5E-C8254B4C9F6C}"/>
          </ac:spMkLst>
        </pc:spChg>
      </pc:sldChg>
      <pc:sldChg chg="new del">
        <pc:chgData name="Stephan T. Lavavej" userId="596a4212-26a0-4d2b-8777-becf6db79d4b" providerId="ADAL" clId="{49E70DCA-0066-4E4D-BEB3-29DE9CE5E752}" dt="2020-09-06T21:31:59.210" v="8858" actId="47"/>
        <pc:sldMkLst>
          <pc:docMk/>
          <pc:sldMk cId="1274383259" sldId="618"/>
        </pc:sldMkLst>
      </pc:sldChg>
      <pc:sldChg chg="modSp new del mod">
        <pc:chgData name="Stephan T. Lavavej" userId="596a4212-26a0-4d2b-8777-becf6db79d4b" providerId="ADAL" clId="{49E70DCA-0066-4E4D-BEB3-29DE9CE5E752}" dt="2020-09-08T07:49:36.285" v="9258" actId="47"/>
        <pc:sldMkLst>
          <pc:docMk/>
          <pc:sldMk cId="2667001197" sldId="618"/>
        </pc:sldMkLst>
        <pc:spChg chg="mod">
          <ac:chgData name="Stephan T. Lavavej" userId="596a4212-26a0-4d2b-8777-becf6db79d4b" providerId="ADAL" clId="{49E70DCA-0066-4E4D-BEB3-29DE9CE5E752}" dt="2020-09-08T07:41:50.996" v="9257" actId="6549"/>
          <ac:spMkLst>
            <pc:docMk/>
            <pc:sldMk cId="2667001197" sldId="618"/>
            <ac:spMk id="3" creationId="{1A39718E-F951-4534-90AC-33C233BBB0AC}"/>
          </ac:spMkLst>
        </pc:spChg>
      </pc:sldChg>
      <pc:sldChg chg="add del">
        <pc:chgData name="Stephan T. Lavavej" userId="596a4212-26a0-4d2b-8777-becf6db79d4b" providerId="ADAL" clId="{49E70DCA-0066-4E4D-BEB3-29DE9CE5E752}" dt="2020-09-02T07:45:02.570" v="2" actId="47"/>
        <pc:sldMkLst>
          <pc:docMk/>
          <pc:sldMk cId="3803375620" sldId="618"/>
        </pc:sldMkLst>
      </pc:sldChg>
      <pc:sldChg chg="modSp new del mod">
        <pc:chgData name="Stephan T. Lavavej" userId="596a4212-26a0-4d2b-8777-becf6db79d4b" providerId="ADAL" clId="{49E70DCA-0066-4E4D-BEB3-29DE9CE5E752}" dt="2020-09-06T21:41:10.127" v="9011" actId="47"/>
        <pc:sldMkLst>
          <pc:docMk/>
          <pc:sldMk cId="2456796244" sldId="619"/>
        </pc:sldMkLst>
        <pc:spChg chg="mod">
          <ac:chgData name="Stephan T. Lavavej" userId="596a4212-26a0-4d2b-8777-becf6db79d4b" providerId="ADAL" clId="{49E70DCA-0066-4E4D-BEB3-29DE9CE5E752}" dt="2020-09-06T21:38:36.781" v="9010" actId="20577"/>
          <ac:spMkLst>
            <pc:docMk/>
            <pc:sldMk cId="2456796244" sldId="619"/>
            <ac:spMk id="3" creationId="{8974360D-1CE7-4590-A04B-C3F5961A0FF8}"/>
          </ac:spMkLst>
        </pc:spChg>
      </pc:sldChg>
      <pc:sldChg chg="modSp new mod">
        <pc:chgData name="Stephan T. Lavavej" userId="596a4212-26a0-4d2b-8777-becf6db79d4b" providerId="ADAL" clId="{49E70DCA-0066-4E4D-BEB3-29DE9CE5E752}" dt="2020-09-10T01:40:38.541" v="12548" actId="113"/>
        <pc:sldMkLst>
          <pc:docMk/>
          <pc:sldMk cId="3925324315" sldId="619"/>
        </pc:sldMkLst>
        <pc:spChg chg="mod">
          <ac:chgData name="Stephan T. Lavavej" userId="596a4212-26a0-4d2b-8777-becf6db79d4b" providerId="ADAL" clId="{49E70DCA-0066-4E4D-BEB3-29DE9CE5E752}" dt="2020-09-06T21:43:18.186" v="9017" actId="2711"/>
          <ac:spMkLst>
            <pc:docMk/>
            <pc:sldMk cId="3925324315" sldId="619"/>
            <ac:spMk id="2" creationId="{263064A5-4B6B-4A48-BA26-CDF13F67F50B}"/>
          </ac:spMkLst>
        </pc:spChg>
        <pc:spChg chg="mod">
          <ac:chgData name="Stephan T. Lavavej" userId="596a4212-26a0-4d2b-8777-becf6db79d4b" providerId="ADAL" clId="{49E70DCA-0066-4E4D-BEB3-29DE9CE5E752}" dt="2020-09-10T01:40:38.541" v="12548" actId="113"/>
          <ac:spMkLst>
            <pc:docMk/>
            <pc:sldMk cId="3925324315" sldId="619"/>
            <ac:spMk id="3" creationId="{497C3EAC-D026-480B-806C-1DD151E2F24C}"/>
          </ac:spMkLst>
        </pc:spChg>
      </pc:sldChg>
      <pc:sldChg chg="add del">
        <pc:chgData name="Stephan T. Lavavej" userId="596a4212-26a0-4d2b-8777-becf6db79d4b" providerId="ADAL" clId="{49E70DCA-0066-4E4D-BEB3-29DE9CE5E752}" dt="2020-09-02T07:45:02.570" v="2" actId="47"/>
        <pc:sldMkLst>
          <pc:docMk/>
          <pc:sldMk cId="377148649" sldId="620"/>
        </pc:sldMkLst>
      </pc:sldChg>
      <pc:sldChg chg="modSp new add del mod">
        <pc:chgData name="Stephan T. Lavavej" userId="596a4212-26a0-4d2b-8777-becf6db79d4b" providerId="ADAL" clId="{49E70DCA-0066-4E4D-BEB3-29DE9CE5E752}" dt="2020-09-12T03:39:38.711" v="18137" actId="22"/>
        <pc:sldMkLst>
          <pc:docMk/>
          <pc:sldMk cId="3193005607" sldId="620"/>
        </pc:sldMkLst>
        <pc:spChg chg="mod">
          <ac:chgData name="Stephan T. Lavavej" userId="596a4212-26a0-4d2b-8777-becf6db79d4b" providerId="ADAL" clId="{49E70DCA-0066-4E4D-BEB3-29DE9CE5E752}" dt="2020-09-06T21:49:31.857" v="9218" actId="20577"/>
          <ac:spMkLst>
            <pc:docMk/>
            <pc:sldMk cId="3193005607" sldId="620"/>
            <ac:spMk id="2" creationId="{C77EBFA2-6AA2-4A8B-9DDB-F1B94366F97D}"/>
          </ac:spMkLst>
        </pc:spChg>
        <pc:spChg chg="mod">
          <ac:chgData name="Stephan T. Lavavej" userId="596a4212-26a0-4d2b-8777-becf6db79d4b" providerId="ADAL" clId="{49E70DCA-0066-4E4D-BEB3-29DE9CE5E752}" dt="2020-09-12T03:18:51.735" v="17823" actId="207"/>
          <ac:spMkLst>
            <pc:docMk/>
            <pc:sldMk cId="3193005607" sldId="620"/>
            <ac:spMk id="3" creationId="{C5C1D45D-AE48-4DF8-B78C-D21E7EDB2273}"/>
          </ac:spMkLst>
        </pc:spChg>
      </pc:sldChg>
      <pc:sldChg chg="add del">
        <pc:chgData name="Stephan T. Lavavej" userId="596a4212-26a0-4d2b-8777-becf6db79d4b" providerId="ADAL" clId="{49E70DCA-0066-4E4D-BEB3-29DE9CE5E752}" dt="2020-09-02T07:45:02.570" v="2" actId="47"/>
        <pc:sldMkLst>
          <pc:docMk/>
          <pc:sldMk cId="545566677" sldId="621"/>
        </pc:sldMkLst>
      </pc:sldChg>
      <pc:sldChg chg="addSp delSp modSp new mod">
        <pc:chgData name="Stephan T. Lavavej" userId="596a4212-26a0-4d2b-8777-becf6db79d4b" providerId="ADAL" clId="{49E70DCA-0066-4E4D-BEB3-29DE9CE5E752}" dt="2020-09-08T08:00:44.585" v="9528" actId="962"/>
        <pc:sldMkLst>
          <pc:docMk/>
          <pc:sldMk cId="751799692" sldId="621"/>
        </pc:sldMkLst>
        <pc:spChg chg="mod">
          <ac:chgData name="Stephan T. Lavavej" userId="596a4212-26a0-4d2b-8777-becf6db79d4b" providerId="ADAL" clId="{49E70DCA-0066-4E4D-BEB3-29DE9CE5E752}" dt="2020-09-08T07:39:52.982" v="9247" actId="20577"/>
          <ac:spMkLst>
            <pc:docMk/>
            <pc:sldMk cId="751799692" sldId="621"/>
            <ac:spMk id="2" creationId="{E6CE44F0-00EE-4F4A-8AB9-10C8999B97DC}"/>
          </ac:spMkLst>
        </pc:spChg>
        <pc:spChg chg="del">
          <ac:chgData name="Stephan T. Lavavej" userId="596a4212-26a0-4d2b-8777-becf6db79d4b" providerId="ADAL" clId="{49E70DCA-0066-4E4D-BEB3-29DE9CE5E752}" dt="2020-09-08T07:40:21.530" v="9248" actId="931"/>
          <ac:spMkLst>
            <pc:docMk/>
            <pc:sldMk cId="751799692" sldId="621"/>
            <ac:spMk id="3" creationId="{FA97E189-AB93-4F96-9635-832F9E15D479}"/>
          </ac:spMkLst>
        </pc:spChg>
        <pc:picChg chg="add mod">
          <ac:chgData name="Stephan T. Lavavej" userId="596a4212-26a0-4d2b-8777-becf6db79d4b" providerId="ADAL" clId="{49E70DCA-0066-4E4D-BEB3-29DE9CE5E752}" dt="2020-09-08T08:00:44.585" v="9528" actId="962"/>
          <ac:picMkLst>
            <pc:docMk/>
            <pc:sldMk cId="751799692" sldId="621"/>
            <ac:picMk id="6" creationId="{ECFE190A-F524-45D4-BE73-28AC822CA59E}"/>
          </ac:picMkLst>
        </pc:picChg>
      </pc:sldChg>
      <pc:sldChg chg="add del">
        <pc:chgData name="Stephan T. Lavavej" userId="596a4212-26a0-4d2b-8777-becf6db79d4b" providerId="ADAL" clId="{49E70DCA-0066-4E4D-BEB3-29DE9CE5E752}" dt="2020-09-02T07:45:02.570" v="2" actId="47"/>
        <pc:sldMkLst>
          <pc:docMk/>
          <pc:sldMk cId="1479656681" sldId="622"/>
        </pc:sldMkLst>
      </pc:sldChg>
      <pc:sldChg chg="addSp delSp modSp new mod">
        <pc:chgData name="Stephan T. Lavavej" userId="596a4212-26a0-4d2b-8777-becf6db79d4b" providerId="ADAL" clId="{49E70DCA-0066-4E4D-BEB3-29DE9CE5E752}" dt="2020-09-08T08:00:01.569" v="9378" actId="962"/>
        <pc:sldMkLst>
          <pc:docMk/>
          <pc:sldMk cId="3314415099" sldId="622"/>
        </pc:sldMkLst>
        <pc:spChg chg="mod">
          <ac:chgData name="Stephan T. Lavavej" userId="596a4212-26a0-4d2b-8777-becf6db79d4b" providerId="ADAL" clId="{49E70DCA-0066-4E4D-BEB3-29DE9CE5E752}" dt="2020-09-08T07:54:31.555" v="9275" actId="113"/>
          <ac:spMkLst>
            <pc:docMk/>
            <pc:sldMk cId="3314415099" sldId="622"/>
            <ac:spMk id="2" creationId="{28147A53-13C2-41F7-9CC9-BC428D657B0F}"/>
          </ac:spMkLst>
        </pc:spChg>
        <pc:spChg chg="del">
          <ac:chgData name="Stephan T. Lavavej" userId="596a4212-26a0-4d2b-8777-becf6db79d4b" providerId="ADAL" clId="{49E70DCA-0066-4E4D-BEB3-29DE9CE5E752}" dt="2020-09-08T07:59:08.548" v="9276" actId="931"/>
          <ac:spMkLst>
            <pc:docMk/>
            <pc:sldMk cId="3314415099" sldId="622"/>
            <ac:spMk id="3" creationId="{142A09B5-3FFE-409E-B2B4-F022755191EF}"/>
          </ac:spMkLst>
        </pc:spChg>
        <pc:picChg chg="add mod">
          <ac:chgData name="Stephan T. Lavavej" userId="596a4212-26a0-4d2b-8777-becf6db79d4b" providerId="ADAL" clId="{49E70DCA-0066-4E4D-BEB3-29DE9CE5E752}" dt="2020-09-08T08:00:01.569" v="9378" actId="962"/>
          <ac:picMkLst>
            <pc:docMk/>
            <pc:sldMk cId="3314415099" sldId="622"/>
            <ac:picMk id="6" creationId="{C3450921-F069-452E-A4E0-A4D54870FC58}"/>
          </ac:picMkLst>
        </pc:picChg>
      </pc:sldChg>
      <pc:sldChg chg="new del">
        <pc:chgData name="Stephan T. Lavavej" userId="596a4212-26a0-4d2b-8777-becf6db79d4b" providerId="ADAL" clId="{49E70DCA-0066-4E4D-BEB3-29DE9CE5E752}" dt="2020-09-09T06:13:58.544" v="11309" actId="47"/>
        <pc:sldMkLst>
          <pc:docMk/>
          <pc:sldMk cId="527400839" sldId="623"/>
        </pc:sldMkLst>
      </pc:sldChg>
      <pc:sldChg chg="add del">
        <pc:chgData name="Stephan T. Lavavej" userId="596a4212-26a0-4d2b-8777-becf6db79d4b" providerId="ADAL" clId="{49E70DCA-0066-4E4D-BEB3-29DE9CE5E752}" dt="2020-09-02T07:45:02.570" v="2" actId="47"/>
        <pc:sldMkLst>
          <pc:docMk/>
          <pc:sldMk cId="1686124413" sldId="623"/>
        </pc:sldMkLst>
      </pc:sldChg>
      <pc:sldChg chg="add del">
        <pc:chgData name="Stephan T. Lavavej" userId="596a4212-26a0-4d2b-8777-becf6db79d4b" providerId="ADAL" clId="{49E70DCA-0066-4E4D-BEB3-29DE9CE5E752}" dt="2020-09-02T07:45:02.570" v="2" actId="47"/>
        <pc:sldMkLst>
          <pc:docMk/>
          <pc:sldMk cId="2765992385" sldId="624"/>
        </pc:sldMkLst>
      </pc:sldChg>
      <pc:sldChg chg="new del">
        <pc:chgData name="Stephan T. Lavavej" userId="596a4212-26a0-4d2b-8777-becf6db79d4b" providerId="ADAL" clId="{49E70DCA-0066-4E4D-BEB3-29DE9CE5E752}" dt="2020-09-09T01:53:46.686" v="10046" actId="47"/>
        <pc:sldMkLst>
          <pc:docMk/>
          <pc:sldMk cId="3047929667" sldId="624"/>
        </pc:sldMkLst>
      </pc:sldChg>
      <pc:sldChg chg="modSp new mod">
        <pc:chgData name="Stephan T. Lavavej" userId="596a4212-26a0-4d2b-8777-becf6db79d4b" providerId="ADAL" clId="{49E70DCA-0066-4E4D-BEB3-29DE9CE5E752}" dt="2020-09-12T03:10:25.939" v="17727" actId="2711"/>
        <pc:sldMkLst>
          <pc:docMk/>
          <pc:sldMk cId="1574544531" sldId="625"/>
        </pc:sldMkLst>
        <pc:spChg chg="mod">
          <ac:chgData name="Stephan T. Lavavej" userId="596a4212-26a0-4d2b-8777-becf6db79d4b" providerId="ADAL" clId="{49E70DCA-0066-4E4D-BEB3-29DE9CE5E752}" dt="2020-09-09T01:34:18.216" v="9619" actId="2711"/>
          <ac:spMkLst>
            <pc:docMk/>
            <pc:sldMk cId="1574544531" sldId="625"/>
            <ac:spMk id="2" creationId="{1C23C0BB-1F0B-405D-8B47-933FB2BE9CDF}"/>
          </ac:spMkLst>
        </pc:spChg>
        <pc:spChg chg="mod">
          <ac:chgData name="Stephan T. Lavavej" userId="596a4212-26a0-4d2b-8777-becf6db79d4b" providerId="ADAL" clId="{49E70DCA-0066-4E4D-BEB3-29DE9CE5E752}" dt="2020-09-12T03:10:25.939" v="17727" actId="2711"/>
          <ac:spMkLst>
            <pc:docMk/>
            <pc:sldMk cId="1574544531" sldId="625"/>
            <ac:spMk id="3" creationId="{7ED377FC-E342-48CE-881C-5F19ACA2D58A}"/>
          </ac:spMkLst>
        </pc:spChg>
      </pc:sldChg>
      <pc:sldChg chg="add del">
        <pc:chgData name="Stephan T. Lavavej" userId="596a4212-26a0-4d2b-8777-becf6db79d4b" providerId="ADAL" clId="{49E70DCA-0066-4E4D-BEB3-29DE9CE5E752}" dt="2020-09-02T07:45:02.570" v="2" actId="47"/>
        <pc:sldMkLst>
          <pc:docMk/>
          <pc:sldMk cId="2840714138" sldId="625"/>
        </pc:sldMkLst>
      </pc:sldChg>
      <pc:sldChg chg="modSp new add del mod">
        <pc:chgData name="Stephan T. Lavavej" userId="596a4212-26a0-4d2b-8777-becf6db79d4b" providerId="ADAL" clId="{49E70DCA-0066-4E4D-BEB3-29DE9CE5E752}" dt="2020-09-12T03:15:58.579" v="17819" actId="47"/>
        <pc:sldMkLst>
          <pc:docMk/>
          <pc:sldMk cId="213214909" sldId="626"/>
        </pc:sldMkLst>
        <pc:spChg chg="mod">
          <ac:chgData name="Stephan T. Lavavej" userId="596a4212-26a0-4d2b-8777-becf6db79d4b" providerId="ADAL" clId="{49E70DCA-0066-4E4D-BEB3-29DE9CE5E752}" dt="2020-09-09T02:34:55.423" v="11151" actId="2711"/>
          <ac:spMkLst>
            <pc:docMk/>
            <pc:sldMk cId="213214909" sldId="626"/>
            <ac:spMk id="2" creationId="{49B1ED54-6817-4F72-B393-46508E09618B}"/>
          </ac:spMkLst>
        </pc:spChg>
        <pc:spChg chg="mod">
          <ac:chgData name="Stephan T. Lavavej" userId="596a4212-26a0-4d2b-8777-becf6db79d4b" providerId="ADAL" clId="{49E70DCA-0066-4E4D-BEB3-29DE9CE5E752}" dt="2020-09-12T03:12:20.705" v="17729" actId="6549"/>
          <ac:spMkLst>
            <pc:docMk/>
            <pc:sldMk cId="213214909" sldId="626"/>
            <ac:spMk id="3" creationId="{0E346EC2-4F27-458A-964A-CA6FEE4C6792}"/>
          </ac:spMkLst>
        </pc:spChg>
      </pc:sldChg>
      <pc:sldChg chg="modSp new del mod">
        <pc:chgData name="Stephan T. Lavavej" userId="596a4212-26a0-4d2b-8777-becf6db79d4b" providerId="ADAL" clId="{49E70DCA-0066-4E4D-BEB3-29DE9CE5E752}" dt="2020-09-09T02:33:57.187" v="11118" actId="47"/>
        <pc:sldMkLst>
          <pc:docMk/>
          <pc:sldMk cId="1119718192" sldId="626"/>
        </pc:sldMkLst>
        <pc:spChg chg="mod">
          <ac:chgData name="Stephan T. Lavavej" userId="596a4212-26a0-4d2b-8777-becf6db79d4b" providerId="ADAL" clId="{49E70DCA-0066-4E4D-BEB3-29DE9CE5E752}" dt="2020-09-09T02:26:24.704" v="11117" actId="27636"/>
          <ac:spMkLst>
            <pc:docMk/>
            <pc:sldMk cId="1119718192" sldId="626"/>
            <ac:spMk id="3" creationId="{CFA560BB-EE21-4FA4-B112-913121873AAB}"/>
          </ac:spMkLst>
        </pc:spChg>
      </pc:sldChg>
      <pc:sldChg chg="add del">
        <pc:chgData name="Stephan T. Lavavej" userId="596a4212-26a0-4d2b-8777-becf6db79d4b" providerId="ADAL" clId="{49E70DCA-0066-4E4D-BEB3-29DE9CE5E752}" dt="2020-09-02T07:45:02.570" v="2" actId="47"/>
        <pc:sldMkLst>
          <pc:docMk/>
          <pc:sldMk cId="4213335765" sldId="626"/>
        </pc:sldMkLst>
      </pc:sldChg>
      <pc:sldChg chg="add del">
        <pc:chgData name="Stephan T. Lavavej" userId="596a4212-26a0-4d2b-8777-becf6db79d4b" providerId="ADAL" clId="{49E70DCA-0066-4E4D-BEB3-29DE9CE5E752}" dt="2020-09-02T07:45:02.570" v="2" actId="47"/>
        <pc:sldMkLst>
          <pc:docMk/>
          <pc:sldMk cId="1291734099" sldId="627"/>
        </pc:sldMkLst>
      </pc:sldChg>
      <pc:sldChg chg="modSp new mod">
        <pc:chgData name="Stephan T. Lavavej" userId="596a4212-26a0-4d2b-8777-becf6db79d4b" providerId="ADAL" clId="{49E70DCA-0066-4E4D-BEB3-29DE9CE5E752}" dt="2020-09-12T03:21:50.609" v="17873" actId="20577"/>
        <pc:sldMkLst>
          <pc:docMk/>
          <pc:sldMk cId="3950608181" sldId="627"/>
        </pc:sldMkLst>
        <pc:spChg chg="mod">
          <ac:chgData name="Stephan T. Lavavej" userId="596a4212-26a0-4d2b-8777-becf6db79d4b" providerId="ADAL" clId="{49E70DCA-0066-4E4D-BEB3-29DE9CE5E752}" dt="2020-09-09T06:38:10.463" v="12196" actId="20577"/>
          <ac:spMkLst>
            <pc:docMk/>
            <pc:sldMk cId="3950608181" sldId="627"/>
            <ac:spMk id="2" creationId="{806BBF81-0C9F-4711-AEB7-B5C3CC60B110}"/>
          </ac:spMkLst>
        </pc:spChg>
        <pc:spChg chg="mod">
          <ac:chgData name="Stephan T. Lavavej" userId="596a4212-26a0-4d2b-8777-becf6db79d4b" providerId="ADAL" clId="{49E70DCA-0066-4E4D-BEB3-29DE9CE5E752}" dt="2020-09-12T03:21:50.609" v="17873" actId="20577"/>
          <ac:spMkLst>
            <pc:docMk/>
            <pc:sldMk cId="3950608181" sldId="627"/>
            <ac:spMk id="3" creationId="{41372C41-9B8A-4BF2-B134-1B1243BF59D3}"/>
          </ac:spMkLst>
        </pc:spChg>
      </pc:sldChg>
      <pc:sldChg chg="modSp new mod">
        <pc:chgData name="Stephan T. Lavavej" userId="596a4212-26a0-4d2b-8777-becf6db79d4b" providerId="ADAL" clId="{49E70DCA-0066-4E4D-BEB3-29DE9CE5E752}" dt="2020-09-10T01:28:51.644" v="12502" actId="207"/>
        <pc:sldMkLst>
          <pc:docMk/>
          <pc:sldMk cId="762327122" sldId="628"/>
        </pc:sldMkLst>
        <pc:spChg chg="mod">
          <ac:chgData name="Stephan T. Lavavej" userId="596a4212-26a0-4d2b-8777-becf6db79d4b" providerId="ADAL" clId="{49E70DCA-0066-4E4D-BEB3-29DE9CE5E752}" dt="2020-09-09T06:45:23.587" v="12242" actId="20577"/>
          <ac:spMkLst>
            <pc:docMk/>
            <pc:sldMk cId="762327122" sldId="628"/>
            <ac:spMk id="2" creationId="{9795B7F0-BB28-4DBE-9EB7-A9D87CB3DDF3}"/>
          </ac:spMkLst>
        </pc:spChg>
        <pc:spChg chg="mod">
          <ac:chgData name="Stephan T. Lavavej" userId="596a4212-26a0-4d2b-8777-becf6db79d4b" providerId="ADAL" clId="{49E70DCA-0066-4E4D-BEB3-29DE9CE5E752}" dt="2020-09-10T01:28:51.644" v="12502" actId="207"/>
          <ac:spMkLst>
            <pc:docMk/>
            <pc:sldMk cId="762327122" sldId="628"/>
            <ac:spMk id="3" creationId="{B7335230-B28E-43F3-8077-392C27E61BF6}"/>
          </ac:spMkLst>
        </pc:spChg>
      </pc:sldChg>
      <pc:sldChg chg="add del">
        <pc:chgData name="Stephan T. Lavavej" userId="596a4212-26a0-4d2b-8777-becf6db79d4b" providerId="ADAL" clId="{49E70DCA-0066-4E4D-BEB3-29DE9CE5E752}" dt="2020-09-02T07:45:02.570" v="2" actId="47"/>
        <pc:sldMkLst>
          <pc:docMk/>
          <pc:sldMk cId="3914460171" sldId="628"/>
        </pc:sldMkLst>
      </pc:sldChg>
      <pc:sldChg chg="add del">
        <pc:chgData name="Stephan T. Lavavej" userId="596a4212-26a0-4d2b-8777-becf6db79d4b" providerId="ADAL" clId="{49E70DCA-0066-4E4D-BEB3-29DE9CE5E752}" dt="2020-09-02T07:45:02.570" v="2" actId="47"/>
        <pc:sldMkLst>
          <pc:docMk/>
          <pc:sldMk cId="1082052242" sldId="629"/>
        </pc:sldMkLst>
      </pc:sldChg>
      <pc:sldChg chg="modSp new del mod setBg">
        <pc:chgData name="Stephan T. Lavavej" userId="596a4212-26a0-4d2b-8777-becf6db79d4b" providerId="ADAL" clId="{49E70DCA-0066-4E4D-BEB3-29DE9CE5E752}" dt="2020-09-10T01:50:31.361" v="12596" actId="47"/>
        <pc:sldMkLst>
          <pc:docMk/>
          <pc:sldMk cId="1379490029" sldId="629"/>
        </pc:sldMkLst>
        <pc:spChg chg="mod">
          <ac:chgData name="Stephan T. Lavavej" userId="596a4212-26a0-4d2b-8777-becf6db79d4b" providerId="ADAL" clId="{49E70DCA-0066-4E4D-BEB3-29DE9CE5E752}" dt="2020-09-10T01:50:18.486" v="12595" actId="20577"/>
          <ac:spMkLst>
            <pc:docMk/>
            <pc:sldMk cId="1379490029" sldId="629"/>
            <ac:spMk id="2" creationId="{E55454BE-3826-4F02-ABAB-9560B9856337}"/>
          </ac:spMkLst>
        </pc:spChg>
      </pc:sldChg>
      <pc:sldChg chg="delSp modSp new mod setBg">
        <pc:chgData name="Stephan T. Lavavej" userId="596a4212-26a0-4d2b-8777-becf6db79d4b" providerId="ADAL" clId="{49E70DCA-0066-4E4D-BEB3-29DE9CE5E752}" dt="2020-09-10T01:55:32.751" v="12693" actId="2711"/>
        <pc:sldMkLst>
          <pc:docMk/>
          <pc:sldMk cId="2301658819" sldId="630"/>
        </pc:sldMkLst>
        <pc:spChg chg="mod">
          <ac:chgData name="Stephan T. Lavavej" userId="596a4212-26a0-4d2b-8777-becf6db79d4b" providerId="ADAL" clId="{49E70DCA-0066-4E4D-BEB3-29DE9CE5E752}" dt="2020-09-10T01:55:32.751" v="12693" actId="2711"/>
          <ac:spMkLst>
            <pc:docMk/>
            <pc:sldMk cId="2301658819" sldId="630"/>
            <ac:spMk id="2" creationId="{24F623C4-D882-44CF-940D-2F9E500B2EE0}"/>
          </ac:spMkLst>
        </pc:spChg>
        <pc:spChg chg="del">
          <ac:chgData name="Stephan T. Lavavej" userId="596a4212-26a0-4d2b-8777-becf6db79d4b" providerId="ADAL" clId="{49E70DCA-0066-4E4D-BEB3-29DE9CE5E752}" dt="2020-09-10T01:53:00" v="12630" actId="478"/>
          <ac:spMkLst>
            <pc:docMk/>
            <pc:sldMk cId="2301658819" sldId="630"/>
            <ac:spMk id="3" creationId="{C6850FB6-AB2F-4CB3-AE95-9135A8368944}"/>
          </ac:spMkLst>
        </pc:spChg>
      </pc:sldChg>
      <pc:sldChg chg="delSp modSp new mod setBg">
        <pc:chgData name="Stephan T. Lavavej" userId="596a4212-26a0-4d2b-8777-becf6db79d4b" providerId="ADAL" clId="{49E70DCA-0066-4E4D-BEB3-29DE9CE5E752}" dt="2020-09-10T01:54:15.358" v="12668" actId="20577"/>
        <pc:sldMkLst>
          <pc:docMk/>
          <pc:sldMk cId="3604901762" sldId="631"/>
        </pc:sldMkLst>
        <pc:spChg chg="mod">
          <ac:chgData name="Stephan T. Lavavej" userId="596a4212-26a0-4d2b-8777-becf6db79d4b" providerId="ADAL" clId="{49E70DCA-0066-4E4D-BEB3-29DE9CE5E752}" dt="2020-09-10T01:54:15.358" v="12668" actId="20577"/>
          <ac:spMkLst>
            <pc:docMk/>
            <pc:sldMk cId="3604901762" sldId="631"/>
            <ac:spMk id="2" creationId="{1E2FF4C6-F443-47A7-B019-8654C619258D}"/>
          </ac:spMkLst>
        </pc:spChg>
        <pc:spChg chg="del">
          <ac:chgData name="Stephan T. Lavavej" userId="596a4212-26a0-4d2b-8777-becf6db79d4b" providerId="ADAL" clId="{49E70DCA-0066-4E4D-BEB3-29DE9CE5E752}" dt="2020-09-10T01:53:11.078" v="12632" actId="478"/>
          <ac:spMkLst>
            <pc:docMk/>
            <pc:sldMk cId="3604901762" sldId="631"/>
            <ac:spMk id="3" creationId="{61C6118E-DB69-4599-933F-6C6C98C0836F}"/>
          </ac:spMkLst>
        </pc:spChg>
      </pc:sldChg>
      <pc:sldChg chg="new del setBg">
        <pc:chgData name="Stephan T. Lavavej" userId="596a4212-26a0-4d2b-8777-becf6db79d4b" providerId="ADAL" clId="{49E70DCA-0066-4E4D-BEB3-29DE9CE5E752}" dt="2020-09-10T01:53:18.778" v="12633" actId="47"/>
        <pc:sldMkLst>
          <pc:docMk/>
          <pc:sldMk cId="2275018101" sldId="632"/>
        </pc:sldMkLst>
      </pc:sldChg>
      <pc:sldChg chg="new del setBg">
        <pc:chgData name="Stephan T. Lavavej" userId="596a4212-26a0-4d2b-8777-becf6db79d4b" providerId="ADAL" clId="{49E70DCA-0066-4E4D-BEB3-29DE9CE5E752}" dt="2020-09-10T01:53:21.062" v="12634" actId="47"/>
        <pc:sldMkLst>
          <pc:docMk/>
          <pc:sldMk cId="1284101" sldId="633"/>
        </pc:sldMkLst>
      </pc:sldChg>
      <pc:sldChg chg="new del setBg">
        <pc:chgData name="Stephan T. Lavavej" userId="596a4212-26a0-4d2b-8777-becf6db79d4b" providerId="ADAL" clId="{49E70DCA-0066-4E4D-BEB3-29DE9CE5E752}" dt="2020-09-10T01:53:23.640" v="12635" actId="47"/>
        <pc:sldMkLst>
          <pc:docMk/>
          <pc:sldMk cId="2368398657" sldId="634"/>
        </pc:sldMkLst>
      </pc:sldChg>
      <pc:sldChg chg="add del">
        <pc:chgData name="Stephan T. Lavavej" userId="596a4212-26a0-4d2b-8777-becf6db79d4b" providerId="ADAL" clId="{49E70DCA-0066-4E4D-BEB3-29DE9CE5E752}" dt="2020-09-02T07:45:02.570" v="2" actId="47"/>
        <pc:sldMkLst>
          <pc:docMk/>
          <pc:sldMk cId="802899936" sldId="635"/>
        </pc:sldMkLst>
      </pc:sldChg>
      <pc:sldChg chg="delSp modSp new mod setBg">
        <pc:chgData name="Stephan T. Lavavej" userId="596a4212-26a0-4d2b-8777-becf6db79d4b" providerId="ADAL" clId="{49E70DCA-0066-4E4D-BEB3-29DE9CE5E752}" dt="2020-09-10T01:52:49.672" v="12628" actId="478"/>
        <pc:sldMkLst>
          <pc:docMk/>
          <pc:sldMk cId="3241886089" sldId="635"/>
        </pc:sldMkLst>
        <pc:spChg chg="mod">
          <ac:chgData name="Stephan T. Lavavej" userId="596a4212-26a0-4d2b-8777-becf6db79d4b" providerId="ADAL" clId="{49E70DCA-0066-4E4D-BEB3-29DE9CE5E752}" dt="2020-09-10T01:52:33.391" v="12627" actId="20577"/>
          <ac:spMkLst>
            <pc:docMk/>
            <pc:sldMk cId="3241886089" sldId="635"/>
            <ac:spMk id="2" creationId="{8BE54580-7B3D-4B78-BF47-6758305FD745}"/>
          </ac:spMkLst>
        </pc:spChg>
        <pc:spChg chg="del">
          <ac:chgData name="Stephan T. Lavavej" userId="596a4212-26a0-4d2b-8777-becf6db79d4b" providerId="ADAL" clId="{49E70DCA-0066-4E4D-BEB3-29DE9CE5E752}" dt="2020-09-10T01:52:49.672" v="12628" actId="478"/>
          <ac:spMkLst>
            <pc:docMk/>
            <pc:sldMk cId="3241886089" sldId="635"/>
            <ac:spMk id="3" creationId="{E446EE18-AF2E-46A6-9D90-A10E57E80F6E}"/>
          </ac:spMkLst>
        </pc:spChg>
      </pc:sldChg>
      <pc:sldChg chg="add del">
        <pc:chgData name="Stephan T. Lavavej" userId="596a4212-26a0-4d2b-8777-becf6db79d4b" providerId="ADAL" clId="{49E70DCA-0066-4E4D-BEB3-29DE9CE5E752}" dt="2020-09-02T07:45:02.570" v="2" actId="47"/>
        <pc:sldMkLst>
          <pc:docMk/>
          <pc:sldMk cId="2639176959" sldId="636"/>
        </pc:sldMkLst>
      </pc:sldChg>
      <pc:sldChg chg="modSp add del mod">
        <pc:chgData name="Stephan T. Lavavej" userId="596a4212-26a0-4d2b-8777-becf6db79d4b" providerId="ADAL" clId="{49E70DCA-0066-4E4D-BEB3-29DE9CE5E752}" dt="2020-09-10T07:32:12.141" v="14211" actId="47"/>
        <pc:sldMkLst>
          <pc:docMk/>
          <pc:sldMk cId="4052999465" sldId="636"/>
        </pc:sldMkLst>
        <pc:spChg chg="mod">
          <ac:chgData name="Stephan T. Lavavej" userId="596a4212-26a0-4d2b-8777-becf6db79d4b" providerId="ADAL" clId="{49E70DCA-0066-4E4D-BEB3-29DE9CE5E752}" dt="2020-09-10T01:57:07.406" v="12753" actId="2711"/>
          <ac:spMkLst>
            <pc:docMk/>
            <pc:sldMk cId="4052999465" sldId="636"/>
            <ac:spMk id="2" creationId="{1E2FF4C6-F443-47A7-B019-8654C619258D}"/>
          </ac:spMkLst>
        </pc:spChg>
      </pc:sldChg>
      <pc:sldChg chg="add del">
        <pc:chgData name="Stephan T. Lavavej" userId="596a4212-26a0-4d2b-8777-becf6db79d4b" providerId="ADAL" clId="{49E70DCA-0066-4E4D-BEB3-29DE9CE5E752}" dt="2020-09-02T07:45:02.570" v="2" actId="47"/>
        <pc:sldMkLst>
          <pc:docMk/>
          <pc:sldMk cId="222141659" sldId="637"/>
        </pc:sldMkLst>
      </pc:sldChg>
      <pc:sldChg chg="modSp add mod">
        <pc:chgData name="Stephan T. Lavavej" userId="596a4212-26a0-4d2b-8777-becf6db79d4b" providerId="ADAL" clId="{49E70DCA-0066-4E4D-BEB3-29DE9CE5E752}" dt="2020-09-10T01:56:34.678" v="12707" actId="2711"/>
        <pc:sldMkLst>
          <pc:docMk/>
          <pc:sldMk cId="1139353548" sldId="637"/>
        </pc:sldMkLst>
        <pc:spChg chg="mod">
          <ac:chgData name="Stephan T. Lavavej" userId="596a4212-26a0-4d2b-8777-becf6db79d4b" providerId="ADAL" clId="{49E70DCA-0066-4E4D-BEB3-29DE9CE5E752}" dt="2020-09-10T01:56:34.678" v="12707" actId="2711"/>
          <ac:spMkLst>
            <pc:docMk/>
            <pc:sldMk cId="1139353548" sldId="637"/>
            <ac:spMk id="2" creationId="{1E2FF4C6-F443-47A7-B019-8654C619258D}"/>
          </ac:spMkLst>
        </pc:spChg>
      </pc:sldChg>
      <pc:sldChg chg="add del">
        <pc:chgData name="Stephan T. Lavavej" userId="596a4212-26a0-4d2b-8777-becf6db79d4b" providerId="ADAL" clId="{49E70DCA-0066-4E4D-BEB3-29DE9CE5E752}" dt="2020-09-02T07:45:02.570" v="2" actId="47"/>
        <pc:sldMkLst>
          <pc:docMk/>
          <pc:sldMk cId="960480714" sldId="638"/>
        </pc:sldMkLst>
      </pc:sldChg>
      <pc:sldChg chg="modSp add mod">
        <pc:chgData name="Stephan T. Lavavej" userId="596a4212-26a0-4d2b-8777-becf6db79d4b" providerId="ADAL" clId="{49E70DCA-0066-4E4D-BEB3-29DE9CE5E752}" dt="2020-09-10T01:56:41.185" v="12712" actId="2711"/>
        <pc:sldMkLst>
          <pc:docMk/>
          <pc:sldMk cId="2107059358" sldId="638"/>
        </pc:sldMkLst>
        <pc:spChg chg="mod">
          <ac:chgData name="Stephan T. Lavavej" userId="596a4212-26a0-4d2b-8777-becf6db79d4b" providerId="ADAL" clId="{49E70DCA-0066-4E4D-BEB3-29DE9CE5E752}" dt="2020-09-10T01:56:41.185" v="12712" actId="2711"/>
          <ac:spMkLst>
            <pc:docMk/>
            <pc:sldMk cId="2107059358" sldId="638"/>
            <ac:spMk id="2" creationId="{1E2FF4C6-F443-47A7-B019-8654C619258D}"/>
          </ac:spMkLst>
        </pc:spChg>
      </pc:sldChg>
      <pc:sldChg chg="add del">
        <pc:chgData name="Stephan T. Lavavej" userId="596a4212-26a0-4d2b-8777-becf6db79d4b" providerId="ADAL" clId="{49E70DCA-0066-4E4D-BEB3-29DE9CE5E752}" dt="2020-09-02T07:45:02.570" v="2" actId="47"/>
        <pc:sldMkLst>
          <pc:docMk/>
          <pc:sldMk cId="3481368732" sldId="639"/>
        </pc:sldMkLst>
      </pc:sldChg>
      <pc:sldChg chg="modSp new add del mod">
        <pc:chgData name="Stephan T. Lavavej" userId="596a4212-26a0-4d2b-8777-becf6db79d4b" providerId="ADAL" clId="{49E70DCA-0066-4E4D-BEB3-29DE9CE5E752}" dt="2020-09-12T03:40:07.106" v="18139" actId="22"/>
        <pc:sldMkLst>
          <pc:docMk/>
          <pc:sldMk cId="3933092320" sldId="639"/>
        </pc:sldMkLst>
        <pc:spChg chg="mod">
          <ac:chgData name="Stephan T. Lavavej" userId="596a4212-26a0-4d2b-8777-becf6db79d4b" providerId="ADAL" clId="{49E70DCA-0066-4E4D-BEB3-29DE9CE5E752}" dt="2020-09-10T05:56:29.059" v="12793" actId="20577"/>
          <ac:spMkLst>
            <pc:docMk/>
            <pc:sldMk cId="3933092320" sldId="639"/>
            <ac:spMk id="2" creationId="{95C51DF0-C677-4247-9259-BB6787B9A497}"/>
          </ac:spMkLst>
        </pc:spChg>
        <pc:spChg chg="mod">
          <ac:chgData name="Stephan T. Lavavej" userId="596a4212-26a0-4d2b-8777-becf6db79d4b" providerId="ADAL" clId="{49E70DCA-0066-4E4D-BEB3-29DE9CE5E752}" dt="2020-09-12T03:22:55.665" v="17874" actId="6549"/>
          <ac:spMkLst>
            <pc:docMk/>
            <pc:sldMk cId="3933092320" sldId="639"/>
            <ac:spMk id="3" creationId="{A88F6BA7-EEE3-4326-BB3B-957DB987BB6F}"/>
          </ac:spMkLst>
        </pc:spChg>
      </pc:sldChg>
      <pc:sldChg chg="modSp new mod">
        <pc:chgData name="Stephan T. Lavavej" userId="596a4212-26a0-4d2b-8777-becf6db79d4b" providerId="ADAL" clId="{49E70DCA-0066-4E4D-BEB3-29DE9CE5E752}" dt="2020-09-10T07:00:30.104" v="13659" actId="20577"/>
        <pc:sldMkLst>
          <pc:docMk/>
          <pc:sldMk cId="1964641647" sldId="640"/>
        </pc:sldMkLst>
        <pc:spChg chg="mod">
          <ac:chgData name="Stephan T. Lavavej" userId="596a4212-26a0-4d2b-8777-becf6db79d4b" providerId="ADAL" clId="{49E70DCA-0066-4E4D-BEB3-29DE9CE5E752}" dt="2020-09-10T07:00:30.104" v="13659" actId="20577"/>
          <ac:spMkLst>
            <pc:docMk/>
            <pc:sldMk cId="1964641647" sldId="640"/>
            <ac:spMk id="2" creationId="{A83ED712-BB04-491F-AFF6-5470A9B3B122}"/>
          </ac:spMkLst>
        </pc:spChg>
        <pc:spChg chg="mod">
          <ac:chgData name="Stephan T. Lavavej" userId="596a4212-26a0-4d2b-8777-becf6db79d4b" providerId="ADAL" clId="{49E70DCA-0066-4E4D-BEB3-29DE9CE5E752}" dt="2020-09-10T06:59:14.713" v="13601" actId="207"/>
          <ac:spMkLst>
            <pc:docMk/>
            <pc:sldMk cId="1964641647" sldId="640"/>
            <ac:spMk id="3" creationId="{3D8D0A06-6900-4333-8056-2F46916FBF22}"/>
          </ac:spMkLst>
        </pc:spChg>
      </pc:sldChg>
      <pc:sldChg chg="modSp new mod">
        <pc:chgData name="Stephan T. Lavavej" userId="596a4212-26a0-4d2b-8777-becf6db79d4b" providerId="ADAL" clId="{49E70DCA-0066-4E4D-BEB3-29DE9CE5E752}" dt="2020-09-10T07:09:22.503" v="14148" actId="207"/>
        <pc:sldMkLst>
          <pc:docMk/>
          <pc:sldMk cId="2703474309" sldId="641"/>
        </pc:sldMkLst>
        <pc:spChg chg="mod">
          <ac:chgData name="Stephan T. Lavavej" userId="596a4212-26a0-4d2b-8777-becf6db79d4b" providerId="ADAL" clId="{49E70DCA-0066-4E4D-BEB3-29DE9CE5E752}" dt="2020-09-10T07:00:57.447" v="13700" actId="20577"/>
          <ac:spMkLst>
            <pc:docMk/>
            <pc:sldMk cId="2703474309" sldId="641"/>
            <ac:spMk id="2" creationId="{0860A21D-A4D2-4063-A076-4801734A2F36}"/>
          </ac:spMkLst>
        </pc:spChg>
        <pc:spChg chg="mod">
          <ac:chgData name="Stephan T. Lavavej" userId="596a4212-26a0-4d2b-8777-becf6db79d4b" providerId="ADAL" clId="{49E70DCA-0066-4E4D-BEB3-29DE9CE5E752}" dt="2020-09-10T07:09:22.503" v="14148" actId="207"/>
          <ac:spMkLst>
            <pc:docMk/>
            <pc:sldMk cId="2703474309" sldId="641"/>
            <ac:spMk id="3" creationId="{7073F9AB-31DF-4AD2-8257-808940030449}"/>
          </ac:spMkLst>
        </pc:spChg>
      </pc:sldChg>
      <pc:sldChg chg="modSp add mod">
        <pc:chgData name="Stephan T. Lavavej" userId="596a4212-26a0-4d2b-8777-becf6db79d4b" providerId="ADAL" clId="{49E70DCA-0066-4E4D-BEB3-29DE9CE5E752}" dt="2020-09-10T07:31:24.922" v="14205" actId="20577"/>
        <pc:sldMkLst>
          <pc:docMk/>
          <pc:sldMk cId="3940097323" sldId="642"/>
        </pc:sldMkLst>
        <pc:spChg chg="mod">
          <ac:chgData name="Stephan T. Lavavej" userId="596a4212-26a0-4d2b-8777-becf6db79d4b" providerId="ADAL" clId="{49E70DCA-0066-4E4D-BEB3-29DE9CE5E752}" dt="2020-09-10T07:31:24.922" v="14205" actId="20577"/>
          <ac:spMkLst>
            <pc:docMk/>
            <pc:sldMk cId="3940097323" sldId="642"/>
            <ac:spMk id="2" creationId="{1E2FF4C6-F443-47A7-B019-8654C619258D}"/>
          </ac:spMkLst>
        </pc:spChg>
      </pc:sldChg>
      <pc:sldChg chg="modSp new del mod">
        <pc:chgData name="Stephan T. Lavavej" userId="596a4212-26a0-4d2b-8777-becf6db79d4b" providerId="ADAL" clId="{49E70DCA-0066-4E4D-BEB3-29DE9CE5E752}" dt="2020-09-11T03:45:22.616" v="17248" actId="47"/>
        <pc:sldMkLst>
          <pc:docMk/>
          <pc:sldMk cId="1853193506" sldId="643"/>
        </pc:sldMkLst>
        <pc:spChg chg="mod">
          <ac:chgData name="Stephan T. Lavavej" userId="596a4212-26a0-4d2b-8777-becf6db79d4b" providerId="ADAL" clId="{49E70DCA-0066-4E4D-BEB3-29DE9CE5E752}" dt="2020-09-11T03:39:35.664" v="17140" actId="6549"/>
          <ac:spMkLst>
            <pc:docMk/>
            <pc:sldMk cId="1853193506" sldId="643"/>
            <ac:spMk id="3" creationId="{A08ADF0B-95D2-4CCC-B951-877F5B3D9BD4}"/>
          </ac:spMkLst>
        </pc:spChg>
      </pc:sldChg>
      <pc:sldChg chg="modSp new mod">
        <pc:chgData name="Stephan T. Lavavej" userId="596a4212-26a0-4d2b-8777-becf6db79d4b" providerId="ADAL" clId="{49E70DCA-0066-4E4D-BEB3-29DE9CE5E752}" dt="2020-09-10T22:58:13.368" v="15607" actId="2711"/>
        <pc:sldMkLst>
          <pc:docMk/>
          <pc:sldMk cId="4262798596" sldId="644"/>
        </pc:sldMkLst>
        <pc:spChg chg="mod">
          <ac:chgData name="Stephan T. Lavavej" userId="596a4212-26a0-4d2b-8777-becf6db79d4b" providerId="ADAL" clId="{49E70DCA-0066-4E4D-BEB3-29DE9CE5E752}" dt="2020-09-10T22:35:41.561" v="14497" actId="2711"/>
          <ac:spMkLst>
            <pc:docMk/>
            <pc:sldMk cId="4262798596" sldId="644"/>
            <ac:spMk id="2" creationId="{C72AB5F3-585C-4B34-90BC-ED6BDEF75223}"/>
          </ac:spMkLst>
        </pc:spChg>
        <pc:spChg chg="mod">
          <ac:chgData name="Stephan T. Lavavej" userId="596a4212-26a0-4d2b-8777-becf6db79d4b" providerId="ADAL" clId="{49E70DCA-0066-4E4D-BEB3-29DE9CE5E752}" dt="2020-09-10T22:58:13.368" v="15607" actId="2711"/>
          <ac:spMkLst>
            <pc:docMk/>
            <pc:sldMk cId="4262798596" sldId="644"/>
            <ac:spMk id="3" creationId="{C46D2629-33B2-49C4-BB55-F505D821F7C3}"/>
          </ac:spMkLst>
        </pc:spChg>
      </pc:sldChg>
      <pc:sldChg chg="modSp new mod">
        <pc:chgData name="Stephan T. Lavavej" userId="596a4212-26a0-4d2b-8777-becf6db79d4b" providerId="ADAL" clId="{49E70DCA-0066-4E4D-BEB3-29DE9CE5E752}" dt="2020-09-11T23:39:58.434" v="17365"/>
        <pc:sldMkLst>
          <pc:docMk/>
          <pc:sldMk cId="1249194591" sldId="645"/>
        </pc:sldMkLst>
        <pc:spChg chg="mod">
          <ac:chgData name="Stephan T. Lavavej" userId="596a4212-26a0-4d2b-8777-becf6db79d4b" providerId="ADAL" clId="{49E70DCA-0066-4E4D-BEB3-29DE9CE5E752}" dt="2020-09-11T23:39:58.434" v="17365"/>
          <ac:spMkLst>
            <pc:docMk/>
            <pc:sldMk cId="1249194591" sldId="645"/>
            <ac:spMk id="2" creationId="{BD6A49DF-8D8D-46F4-9C7E-CEA9ED3570B8}"/>
          </ac:spMkLst>
        </pc:spChg>
        <pc:spChg chg="mod">
          <ac:chgData name="Stephan T. Lavavej" userId="596a4212-26a0-4d2b-8777-becf6db79d4b" providerId="ADAL" clId="{49E70DCA-0066-4E4D-BEB3-29DE9CE5E752}" dt="2020-09-11T21:09:29.384" v="17362" actId="207"/>
          <ac:spMkLst>
            <pc:docMk/>
            <pc:sldMk cId="1249194591" sldId="645"/>
            <ac:spMk id="3" creationId="{048B0439-A785-4B66-87AF-E9AC23891BFA}"/>
          </ac:spMkLst>
        </pc:spChg>
      </pc:sldChg>
      <pc:sldChg chg="modSp new mod">
        <pc:chgData name="Stephan T. Lavavej" userId="596a4212-26a0-4d2b-8777-becf6db79d4b" providerId="ADAL" clId="{49E70DCA-0066-4E4D-BEB3-29DE9CE5E752}" dt="2020-09-12T03:23:42.251" v="17884" actId="20577"/>
        <pc:sldMkLst>
          <pc:docMk/>
          <pc:sldMk cId="3917385349" sldId="646"/>
        </pc:sldMkLst>
        <pc:spChg chg="mod">
          <ac:chgData name="Stephan T. Lavavej" userId="596a4212-26a0-4d2b-8777-becf6db79d4b" providerId="ADAL" clId="{49E70DCA-0066-4E4D-BEB3-29DE9CE5E752}" dt="2020-09-11T02:39:11.434" v="15848" actId="2711"/>
          <ac:spMkLst>
            <pc:docMk/>
            <pc:sldMk cId="3917385349" sldId="646"/>
            <ac:spMk id="2" creationId="{70A3E45E-C0D1-494F-9D9D-58E8F29B7973}"/>
          </ac:spMkLst>
        </pc:spChg>
        <pc:spChg chg="mod">
          <ac:chgData name="Stephan T. Lavavej" userId="596a4212-26a0-4d2b-8777-becf6db79d4b" providerId="ADAL" clId="{49E70DCA-0066-4E4D-BEB3-29DE9CE5E752}" dt="2020-09-12T03:23:42.251" v="17884" actId="20577"/>
          <ac:spMkLst>
            <pc:docMk/>
            <pc:sldMk cId="3917385349" sldId="646"/>
            <ac:spMk id="3" creationId="{A0CD24F2-AD5A-4C80-85C1-AD6862F938E7}"/>
          </ac:spMkLst>
        </pc:spChg>
      </pc:sldChg>
      <pc:sldChg chg="modSp new del mod">
        <pc:chgData name="Stephan T. Lavavej" userId="596a4212-26a0-4d2b-8777-becf6db79d4b" providerId="ADAL" clId="{49E70DCA-0066-4E4D-BEB3-29DE9CE5E752}" dt="2020-09-11T02:34:47.746" v="15802" actId="47"/>
        <pc:sldMkLst>
          <pc:docMk/>
          <pc:sldMk cId="2267222038" sldId="647"/>
        </pc:sldMkLst>
        <pc:spChg chg="mod">
          <ac:chgData name="Stephan T. Lavavej" userId="596a4212-26a0-4d2b-8777-becf6db79d4b" providerId="ADAL" clId="{49E70DCA-0066-4E4D-BEB3-29DE9CE5E752}" dt="2020-09-11T02:24:50.531" v="15725" actId="255"/>
          <ac:spMkLst>
            <pc:docMk/>
            <pc:sldMk cId="2267222038" sldId="647"/>
            <ac:spMk id="3" creationId="{A2626414-AA66-4F4E-8078-A7DD1244221E}"/>
          </ac:spMkLst>
        </pc:spChg>
        <pc:spChg chg="mod">
          <ac:chgData name="Stephan T. Lavavej" userId="596a4212-26a0-4d2b-8777-becf6db79d4b" providerId="ADAL" clId="{49E70DCA-0066-4E4D-BEB3-29DE9CE5E752}" dt="2020-09-11T02:24:48.414" v="15723" actId="27636"/>
          <ac:spMkLst>
            <pc:docMk/>
            <pc:sldMk cId="2267222038" sldId="647"/>
            <ac:spMk id="4" creationId="{F1A7EE9B-102B-4E59-8052-491F6B35AACB}"/>
          </ac:spMkLst>
        </pc:spChg>
      </pc:sldChg>
      <pc:sldChg chg="modSp new mod">
        <pc:chgData name="Stephan T. Lavavej" userId="596a4212-26a0-4d2b-8777-becf6db79d4b" providerId="ADAL" clId="{49E70DCA-0066-4E4D-BEB3-29DE9CE5E752}" dt="2020-09-11T03:48:06.882" v="17327" actId="20577"/>
        <pc:sldMkLst>
          <pc:docMk/>
          <pc:sldMk cId="3497332482" sldId="647"/>
        </pc:sldMkLst>
        <pc:spChg chg="mod">
          <ac:chgData name="Stephan T. Lavavej" userId="596a4212-26a0-4d2b-8777-becf6db79d4b" providerId="ADAL" clId="{49E70DCA-0066-4E4D-BEB3-29DE9CE5E752}" dt="2020-09-11T03:48:06.882" v="17327" actId="20577"/>
          <ac:spMkLst>
            <pc:docMk/>
            <pc:sldMk cId="3497332482" sldId="647"/>
            <ac:spMk id="2" creationId="{BA28885A-3D42-46F3-96E6-B1C13C58115B}"/>
          </ac:spMkLst>
        </pc:spChg>
        <pc:spChg chg="mod">
          <ac:chgData name="Stephan T. Lavavej" userId="596a4212-26a0-4d2b-8777-becf6db79d4b" providerId="ADAL" clId="{49E70DCA-0066-4E4D-BEB3-29DE9CE5E752}" dt="2020-09-11T03:45:56.413" v="17264" actId="27636"/>
          <ac:spMkLst>
            <pc:docMk/>
            <pc:sldMk cId="3497332482" sldId="647"/>
            <ac:spMk id="3" creationId="{8BBDF6E9-B665-4280-9B84-116889C10BC2}"/>
          </ac:spMkLst>
        </pc:spChg>
      </pc:sldChg>
      <pc:sldChg chg="delSp modSp new mod">
        <pc:chgData name="Stephan T. Lavavej" userId="596a4212-26a0-4d2b-8777-becf6db79d4b" providerId="ADAL" clId="{49E70DCA-0066-4E4D-BEB3-29DE9CE5E752}" dt="2020-09-12T02:41:51.585" v="17393" actId="478"/>
        <pc:sldMkLst>
          <pc:docMk/>
          <pc:sldMk cId="1200319119" sldId="648"/>
        </pc:sldMkLst>
        <pc:spChg chg="mod">
          <ac:chgData name="Stephan T. Lavavej" userId="596a4212-26a0-4d2b-8777-becf6db79d4b" providerId="ADAL" clId="{49E70DCA-0066-4E4D-BEB3-29DE9CE5E752}" dt="2020-09-12T02:41:47.304" v="17392" actId="20577"/>
          <ac:spMkLst>
            <pc:docMk/>
            <pc:sldMk cId="1200319119" sldId="648"/>
            <ac:spMk id="2" creationId="{8467640B-689A-4280-993F-46D27DAFCC47}"/>
          </ac:spMkLst>
        </pc:spChg>
        <pc:spChg chg="del">
          <ac:chgData name="Stephan T. Lavavej" userId="596a4212-26a0-4d2b-8777-becf6db79d4b" providerId="ADAL" clId="{49E70DCA-0066-4E4D-BEB3-29DE9CE5E752}" dt="2020-09-12T02:41:51.585" v="17393" actId="478"/>
          <ac:spMkLst>
            <pc:docMk/>
            <pc:sldMk cId="1200319119" sldId="648"/>
            <ac:spMk id="3" creationId="{C6E12D4B-9DA7-45EF-8012-136F00A69FE2}"/>
          </ac:spMkLst>
        </pc:spChg>
      </pc:sldChg>
      <pc:sldChg chg="modSp new mod">
        <pc:chgData name="Stephan T. Lavavej" userId="596a4212-26a0-4d2b-8777-becf6db79d4b" providerId="ADAL" clId="{49E70DCA-0066-4E4D-BEB3-29DE9CE5E752}" dt="2020-09-12T03:19:40.188" v="17824" actId="207"/>
        <pc:sldMkLst>
          <pc:docMk/>
          <pc:sldMk cId="405573841" sldId="649"/>
        </pc:sldMkLst>
        <pc:spChg chg="mod">
          <ac:chgData name="Stephan T. Lavavej" userId="596a4212-26a0-4d2b-8777-becf6db79d4b" providerId="ADAL" clId="{49E70DCA-0066-4E4D-BEB3-29DE9CE5E752}" dt="2020-09-12T03:12:33.298" v="17731"/>
          <ac:spMkLst>
            <pc:docMk/>
            <pc:sldMk cId="405573841" sldId="649"/>
            <ac:spMk id="2" creationId="{11A73861-FAE6-4F3D-BE4D-18B01D61A972}"/>
          </ac:spMkLst>
        </pc:spChg>
        <pc:spChg chg="mod">
          <ac:chgData name="Stephan T. Lavavej" userId="596a4212-26a0-4d2b-8777-becf6db79d4b" providerId="ADAL" clId="{49E70DCA-0066-4E4D-BEB3-29DE9CE5E752}" dt="2020-09-12T03:19:40.188" v="17824" actId="207"/>
          <ac:spMkLst>
            <pc:docMk/>
            <pc:sldMk cId="405573841" sldId="649"/>
            <ac:spMk id="3" creationId="{59DE0ACB-FC35-4DC4-82E0-89E5E751ED0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2AC0E-D046-4208-B8FC-9056EA6EA36D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6AE8BE-7973-4F74-A7C8-FAC71FD6E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849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6AE8BE-7973-4F74-A7C8-FAC71FD6EA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7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6E8F-3F54-43FC-B894-A1BC5C01E93B}" type="datetime1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Version 1.2 - September 4, 2013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D1074-56E3-433D-B7E9-B62EA0E8A0C7}" type="datetime1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Version 1.2 - September 4, 2013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DDAA2-F300-4897-83DA-E9948DD8A674}" type="datetime1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Version 1.2 - September 4, 2013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3F85-6FDE-4687-B8E8-6274195E3ABD}" type="datetime1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Version 1.2 - September 4, 2013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ABD44-0195-4B27-8CB1-A4427D782853}" type="datetime1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Version 1.2 - September 4, 2013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EE11E-5D92-47AA-985F-66FCD9099F8D}" type="datetime1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Version 1.2 - September 4, 2013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17067-CC70-4875-AA6A-80F27B161600}" type="datetime1">
              <a:rPr lang="en-US" smtClean="0"/>
              <a:t>9/11/2020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Version 1.2 - September 4, 2013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0192-AFD0-473A-ADB4-D27AD2011CFA}" type="datetime1">
              <a:rPr lang="en-US" smtClean="0"/>
              <a:t>9/11/2020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Version 1.2 - September 4, 2013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BEB79-20D1-4CD2-892D-33B0E4F0FC01}" type="datetime1">
              <a:rPr lang="en-US" smtClean="0"/>
              <a:t>9/11/2020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Version 1.2 - September 4, 2013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224C3-5F3E-4044-B821-281C87733ABF}" type="datetime1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Version 1.2 - September 4, 2013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E191-24EA-43A4-8E28-429A8BF5FD81}" type="datetime1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Version 1.2 - September 4, 2013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9541554-FEC6-4819-BEC6-7E59612BB7B6}" type="datetime1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/>
              <a:t>Version 1.2 - September 4, 2013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CDF6143-153D-4D89-96DF-CEF3A6BB3FB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icrosoft/STL/pull/491" TargetMode="External"/><Relationship Id="rId3" Type="http://schemas.openxmlformats.org/officeDocument/2006/relationships/hyperlink" Target="https://github.com/microsoft/STL/pull/399" TargetMode="External"/><Relationship Id="rId7" Type="http://schemas.openxmlformats.org/officeDocument/2006/relationships/hyperlink" Target="https://github.com/microsoft/STL/pull/599" TargetMode="External"/><Relationship Id="rId12" Type="http://schemas.openxmlformats.org/officeDocument/2006/relationships/hyperlink" Target="https://github.com/microsoft/STL/issues/45" TargetMode="External"/><Relationship Id="rId2" Type="http://schemas.openxmlformats.org/officeDocument/2006/relationships/hyperlink" Target="https://github.com/microsoft/STL/pull/42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icrosoft/STL/pull/397" TargetMode="External"/><Relationship Id="rId11" Type="http://schemas.openxmlformats.org/officeDocument/2006/relationships/hyperlink" Target="https://github.com/microsoft/STL/issues/43" TargetMode="External"/><Relationship Id="rId5" Type="http://schemas.openxmlformats.org/officeDocument/2006/relationships/hyperlink" Target="https://github.com/microsoft/STL/pull/353" TargetMode="External"/><Relationship Id="rId10" Type="http://schemas.openxmlformats.org/officeDocument/2006/relationships/hyperlink" Target="https://github.com/microsoft/STL/issues/37" TargetMode="External"/><Relationship Id="rId4" Type="http://schemas.openxmlformats.org/officeDocument/2006/relationships/hyperlink" Target="https://github.com/microsoft/STL/pull/367" TargetMode="External"/><Relationship Id="rId9" Type="http://schemas.openxmlformats.org/officeDocument/2006/relationships/hyperlink" Target="https://github.com/microsoft/STL/pull/703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STL/pull/566" TargetMode="External"/><Relationship Id="rId2" Type="http://schemas.openxmlformats.org/officeDocument/2006/relationships/hyperlink" Target="https://github.com/microsoft/STL/pull/236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g21.link/P0019R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STL/pull/843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STL/pull/500" TargetMode="External"/><Relationship Id="rId2" Type="http://schemas.openxmlformats.org/officeDocument/2006/relationships/hyperlink" Target="https://github.com/microsoft/STL/pull/14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icrosoft/STL/pull/587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STL/pull/309" TargetMode="External"/><Relationship Id="rId2" Type="http://schemas.openxmlformats.org/officeDocument/2006/relationships/hyperlink" Target="https://github.com/microsoft/STL/pull/60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microsoft/STL/pull/261" TargetMode="External"/><Relationship Id="rId4" Type="http://schemas.openxmlformats.org/officeDocument/2006/relationships/hyperlink" Target="https://github.com/microsoft/STL/pull/1048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ST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STL/issues/39" TargetMode="External"/><Relationship Id="rId2" Type="http://schemas.openxmlformats.org/officeDocument/2006/relationships/hyperlink" Target="https://github.com/microsoft/STL/issu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microsoft/STL/issues/713" TargetMode="External"/><Relationship Id="rId4" Type="http://schemas.openxmlformats.org/officeDocument/2006/relationships/hyperlink" Target="https://github.com/microsoft/STL/issues/333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STL/pull/724" TargetMode="External"/><Relationship Id="rId2" Type="http://schemas.openxmlformats.org/officeDocument/2006/relationships/hyperlink" Target="https://github.com/microsoft/STL/pull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icrosoft/STL/pull/1173" TargetMode="External"/><Relationship Id="rId5" Type="http://schemas.openxmlformats.org/officeDocument/2006/relationships/hyperlink" Target="https://github.com/microsoft/STL/pull/843" TargetMode="External"/><Relationship Id="rId4" Type="http://schemas.openxmlformats.org/officeDocument/2006/relationships/hyperlink" Target="https://github.com/microsoft/STL/pull/142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microsoft/STL/projects/1?fullscreen=true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microsoft.github.io/STL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STL/wiki/Changelog" TargetMode="External"/><Relationship Id="rId2" Type="http://schemas.openxmlformats.org/officeDocument/2006/relationships/hyperlink" Target="https://github.com/microsoft/ST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g21.link/n4861" TargetMode="External"/><Relationship Id="rId4" Type="http://schemas.openxmlformats.org/officeDocument/2006/relationships/hyperlink" Target="https://microsoft.github.io/STL/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STL/blob/9e76d8c3d3700e086f3fbedd0c5b71f1678e4796/stl/inc/utility#L721-L74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STL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STL/projects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STL/wiki/Changelog" TargetMode="External"/><Relationship Id="rId2" Type="http://schemas.openxmlformats.org/officeDocument/2006/relationships/hyperlink" Target="https://github.com/microsoft/STL/wiki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microsoft.github.io/STL/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microsoft.github.io/STL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STL/pull/62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cap="none" dirty="0"/>
              <a:t>C++20 STL Features:</a:t>
            </a:r>
            <a:br>
              <a:rPr lang="en-US" sz="3600" cap="none" dirty="0"/>
            </a:br>
            <a:r>
              <a:rPr lang="en-US" sz="3600" cap="none" dirty="0"/>
              <a:t>1 Year of Development on GitHub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7848600" cy="21526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Stephan T. Lavavej </a:t>
            </a:r>
            <a:r>
              <a:rPr lang="en-US" dirty="0">
                <a:solidFill>
                  <a:srgbClr val="7030A0"/>
                </a:solidFill>
              </a:rPr>
              <a:t>"</a:t>
            </a:r>
            <a:r>
              <a:rPr lang="en-US" dirty="0" err="1">
                <a:solidFill>
                  <a:srgbClr val="7030A0"/>
                </a:solidFill>
              </a:rPr>
              <a:t>Steh</a:t>
            </a:r>
            <a:r>
              <a:rPr lang="en-US" dirty="0">
                <a:solidFill>
                  <a:srgbClr val="7030A0"/>
                </a:solidFill>
              </a:rPr>
              <a:t>-fin </a:t>
            </a:r>
            <a:r>
              <a:rPr lang="en-US" dirty="0" err="1">
                <a:solidFill>
                  <a:srgbClr val="7030A0"/>
                </a:solidFill>
              </a:rPr>
              <a:t>Lah</a:t>
            </a:r>
            <a:r>
              <a:rPr lang="en-US" dirty="0">
                <a:solidFill>
                  <a:srgbClr val="7030A0"/>
                </a:solidFill>
              </a:rPr>
              <a:t>-wah-wade"</a:t>
            </a:r>
          </a:p>
          <a:p>
            <a:r>
              <a:rPr lang="en-US" dirty="0">
                <a:solidFill>
                  <a:schemeClr val="tx1"/>
                </a:solidFill>
              </a:rPr>
              <a:t>Principal Software Engineer, Visual C++ Libraries</a:t>
            </a:r>
          </a:p>
          <a:p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stl@microsoft.com</a:t>
            </a:r>
          </a:p>
          <a:p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StephanTLavavej</a:t>
            </a:r>
            <a:endParaRPr 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Version 1.0 - September 15,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060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064A5-4B6B-4A48-BA26-CDF13F67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&lt;utility&gt;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C3EAC-D026-480B-806C-1DD151E2F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template &lt;class T, class U&gt;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constexpr bool </a:t>
            </a:r>
            <a:r>
              <a:rPr lang="en-US" b="1" dirty="0" err="1">
                <a:latin typeface="Consolas" panose="020B0609020204030204" pitchFamily="49" charset="0"/>
              </a:rPr>
              <a:t>cmp_equal</a:t>
            </a:r>
            <a:r>
              <a:rPr lang="en-US" dirty="0">
                <a:latin typeface="Consolas" panose="020B0609020204030204" pitchFamily="49" charset="0"/>
              </a:rPr>
              <a:t>(T </a:t>
            </a:r>
            <a:r>
              <a:rPr lang="en-US" dirty="0" err="1"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, U u) </a:t>
            </a:r>
            <a:r>
              <a:rPr lang="en-US" dirty="0" err="1">
                <a:latin typeface="Consolas" panose="020B0609020204030204" pitchFamily="49" charset="0"/>
              </a:rPr>
              <a:t>noexcept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template &lt;class T, class U&gt;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constexpr bool </a:t>
            </a:r>
            <a:r>
              <a:rPr lang="en-US" b="1" dirty="0" err="1">
                <a:latin typeface="Consolas" panose="020B0609020204030204" pitchFamily="49" charset="0"/>
              </a:rPr>
              <a:t>cmp_not_equal</a:t>
            </a:r>
            <a:r>
              <a:rPr lang="en-US" dirty="0">
                <a:latin typeface="Consolas" panose="020B0609020204030204" pitchFamily="49" charset="0"/>
              </a:rPr>
              <a:t>(T </a:t>
            </a:r>
            <a:r>
              <a:rPr lang="en-US" dirty="0" err="1"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, U u) </a:t>
            </a:r>
            <a:r>
              <a:rPr lang="en-US" dirty="0" err="1">
                <a:latin typeface="Consolas" panose="020B0609020204030204" pitchFamily="49" charset="0"/>
              </a:rPr>
              <a:t>noexcept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template &lt;class T, class U&gt;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constexpr bool </a:t>
            </a:r>
            <a:r>
              <a:rPr lang="en-US" b="1" dirty="0" err="1">
                <a:latin typeface="Consolas" panose="020B0609020204030204" pitchFamily="49" charset="0"/>
              </a:rPr>
              <a:t>cmp_less</a:t>
            </a:r>
            <a:r>
              <a:rPr lang="en-US" dirty="0">
                <a:latin typeface="Consolas" panose="020B0609020204030204" pitchFamily="49" charset="0"/>
              </a:rPr>
              <a:t>(T </a:t>
            </a:r>
            <a:r>
              <a:rPr lang="en-US" dirty="0" err="1"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, U u) </a:t>
            </a:r>
            <a:r>
              <a:rPr lang="en-US" dirty="0" err="1">
                <a:latin typeface="Consolas" panose="020B0609020204030204" pitchFamily="49" charset="0"/>
              </a:rPr>
              <a:t>noexcept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template &lt;class T, class U&gt;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constexpr bool </a:t>
            </a:r>
            <a:r>
              <a:rPr lang="en-US" b="1" dirty="0" err="1">
                <a:latin typeface="Consolas" panose="020B0609020204030204" pitchFamily="49" charset="0"/>
              </a:rPr>
              <a:t>cmp_greater</a:t>
            </a:r>
            <a:r>
              <a:rPr lang="en-US" dirty="0">
                <a:latin typeface="Consolas" panose="020B0609020204030204" pitchFamily="49" charset="0"/>
              </a:rPr>
              <a:t>(T </a:t>
            </a:r>
            <a:r>
              <a:rPr lang="en-US" dirty="0" err="1"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, U u) </a:t>
            </a:r>
            <a:r>
              <a:rPr lang="en-US" dirty="0" err="1">
                <a:latin typeface="Consolas" panose="020B0609020204030204" pitchFamily="49" charset="0"/>
              </a:rPr>
              <a:t>noexcept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template &lt;class T, class U&gt;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constexpr bool </a:t>
            </a:r>
            <a:r>
              <a:rPr lang="en-US" b="1" dirty="0" err="1">
                <a:latin typeface="Consolas" panose="020B0609020204030204" pitchFamily="49" charset="0"/>
              </a:rPr>
              <a:t>cmp_less_equal</a:t>
            </a:r>
            <a:r>
              <a:rPr lang="en-US" dirty="0">
                <a:latin typeface="Consolas" panose="020B0609020204030204" pitchFamily="49" charset="0"/>
              </a:rPr>
              <a:t>(T </a:t>
            </a:r>
            <a:r>
              <a:rPr lang="en-US" dirty="0" err="1"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, U u) </a:t>
            </a:r>
            <a:r>
              <a:rPr lang="en-US" dirty="0" err="1">
                <a:latin typeface="Consolas" panose="020B0609020204030204" pitchFamily="49" charset="0"/>
              </a:rPr>
              <a:t>noexcept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template &lt;class T, class U&gt;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constexpr bool </a:t>
            </a:r>
            <a:r>
              <a:rPr lang="en-US" b="1" dirty="0" err="1">
                <a:latin typeface="Consolas" panose="020B0609020204030204" pitchFamily="49" charset="0"/>
              </a:rPr>
              <a:t>cmp_greater_equal</a:t>
            </a:r>
            <a:r>
              <a:rPr lang="en-US" dirty="0">
                <a:latin typeface="Consolas" panose="020B0609020204030204" pitchFamily="49" charset="0"/>
              </a:rPr>
              <a:t>(T </a:t>
            </a:r>
            <a:r>
              <a:rPr lang="en-US" dirty="0" err="1"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, U u) </a:t>
            </a:r>
            <a:r>
              <a:rPr lang="en-US" dirty="0" err="1">
                <a:latin typeface="Consolas" panose="020B0609020204030204" pitchFamily="49" charset="0"/>
              </a:rPr>
              <a:t>noexcept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template &lt;class R, class T&gt;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    constexpr bool </a:t>
            </a:r>
            <a:r>
              <a:rPr lang="en-US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in_range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(T t)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</a:rPr>
              <a:t>noexcept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4CAD42-618A-4729-B7F4-190A3D70B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324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623C4-D882-44CF-940D-2F9E500B2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Consolas" panose="020B0609020204030204" pitchFamily="49" charset="0"/>
              </a:rPr>
              <a:t>constexpr</a:t>
            </a:r>
            <a:r>
              <a:rPr lang="en-US" cap="none" dirty="0"/>
              <a:t> Algorithms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9A777A-1722-4D4D-AD20-5C5F28F0A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58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3C0BB-1F0B-405D-8B47-933FB2BE9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C++20 </a:t>
            </a:r>
            <a:r>
              <a:rPr lang="en-US" dirty="0">
                <a:latin typeface="Consolas" panose="020B0609020204030204" pitchFamily="49" charset="0"/>
              </a:rPr>
              <a:t>constexpr</a:t>
            </a:r>
            <a:r>
              <a:rPr lang="en-US" dirty="0"/>
              <a:t> Everything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377FC-E342-48CE-881C-5F19ACA2D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latin typeface="Consolas" panose="020B0609020204030204" pitchFamily="49" charset="0"/>
              </a:rPr>
              <a:t>constexpr</a:t>
            </a:r>
            <a:r>
              <a:rPr lang="en-US" dirty="0"/>
              <a:t> enables compile-time programming without arcane templates</a:t>
            </a:r>
          </a:p>
          <a:p>
            <a:r>
              <a:rPr lang="en-US" dirty="0"/>
              <a:t>Algorithms:</a:t>
            </a:r>
          </a:p>
          <a:p>
            <a:pPr lvl="1"/>
            <a:r>
              <a:rPr lang="en-US" dirty="0"/>
              <a:t>P0202R3 </a:t>
            </a:r>
            <a:r>
              <a:rPr lang="en-US" dirty="0">
                <a:latin typeface="Consolas" panose="020B0609020204030204" pitchFamily="49" charset="0"/>
              </a:rPr>
              <a:t>constexpr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&lt;algorithm&gt;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exchange() (</a:t>
            </a:r>
            <a:r>
              <a:rPr lang="en-US" dirty="0">
                <a:hlinkClick r:id="rId2"/>
              </a:rPr>
              <a:t>GH-425</a:t>
            </a:r>
            <a:r>
              <a:rPr lang="en-US" dirty="0"/>
              <a:t>)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P0879R0 </a:t>
            </a:r>
            <a:r>
              <a:rPr lang="en-US" dirty="0">
                <a:latin typeface="Consolas" panose="020B0609020204030204" pitchFamily="49" charset="0"/>
              </a:rPr>
              <a:t>constexpr</a:t>
            </a:r>
            <a:r>
              <a:rPr lang="en-US" dirty="0"/>
              <a:t> Algorithms, Part II (</a:t>
            </a:r>
            <a:r>
              <a:rPr lang="en-US" dirty="0">
                <a:hlinkClick r:id="rId2"/>
              </a:rPr>
              <a:t>GH-425</a:t>
            </a:r>
            <a:r>
              <a:rPr lang="en-US" dirty="0"/>
              <a:t>, </a:t>
            </a:r>
            <a:r>
              <a:rPr lang="en-US" dirty="0" err="1"/>
              <a:t>BillyONeal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P1645R1 </a:t>
            </a:r>
            <a:r>
              <a:rPr lang="en-US" dirty="0">
                <a:latin typeface="Consolas" panose="020B0609020204030204" pitchFamily="49" charset="0"/>
              </a:rPr>
              <a:t>constexpr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&lt;numeric&gt;</a:t>
            </a:r>
            <a:r>
              <a:rPr lang="en-US" dirty="0"/>
              <a:t> Algorithms (</a:t>
            </a:r>
            <a:r>
              <a:rPr lang="en-US" dirty="0">
                <a:hlinkClick r:id="rId3"/>
              </a:rPr>
              <a:t>GH-399</a:t>
            </a:r>
            <a:r>
              <a:rPr lang="en-US" dirty="0"/>
              <a:t>, </a:t>
            </a:r>
            <a:r>
              <a:rPr lang="en-US" dirty="0" err="1"/>
              <a:t>Neargye</a:t>
            </a:r>
            <a:r>
              <a:rPr lang="en-US" dirty="0"/>
              <a:t>)</a:t>
            </a:r>
          </a:p>
          <a:p>
            <a:r>
              <a:rPr lang="en-US" dirty="0"/>
              <a:t>More:</a:t>
            </a:r>
          </a:p>
          <a:p>
            <a:pPr lvl="1"/>
            <a:r>
              <a:rPr lang="en-US" dirty="0"/>
              <a:t>P0415R1 </a:t>
            </a:r>
            <a:r>
              <a:rPr lang="en-US" dirty="0">
                <a:latin typeface="Consolas" panose="020B0609020204030204" pitchFamily="49" charset="0"/>
              </a:rPr>
              <a:t>constexpr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&lt;complex&gt;</a:t>
            </a:r>
            <a:r>
              <a:rPr lang="en-US" dirty="0"/>
              <a:t> Again (</a:t>
            </a:r>
            <a:r>
              <a:rPr lang="en-US" dirty="0">
                <a:hlinkClick r:id="rId4"/>
              </a:rPr>
              <a:t>GH-367</a:t>
            </a:r>
            <a:r>
              <a:rPr lang="en-US" dirty="0"/>
              <a:t>, </a:t>
            </a:r>
            <a:r>
              <a:rPr lang="en-US" dirty="0" err="1"/>
              <a:t>Neargye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P0595R2 </a:t>
            </a:r>
            <a:r>
              <a:rPr lang="en-US" dirty="0" err="1">
                <a:latin typeface="Consolas" panose="020B0609020204030204" pitchFamily="49" charset="0"/>
              </a:rPr>
              <a:t>is_constant_evaluated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(</a:t>
            </a:r>
            <a:r>
              <a:rPr lang="en-US" dirty="0">
                <a:hlinkClick r:id="rId5"/>
              </a:rPr>
              <a:t>GH-353</a:t>
            </a:r>
            <a:r>
              <a:rPr lang="en-US" dirty="0"/>
              <a:t>, Jennifer Yao – MSVC compiler)</a:t>
            </a:r>
          </a:p>
          <a:p>
            <a:pPr lvl="1"/>
            <a:r>
              <a:rPr lang="en-US" dirty="0"/>
              <a:t>P1006R1 </a:t>
            </a:r>
            <a:r>
              <a:rPr lang="en-US" dirty="0">
                <a:latin typeface="Consolas" panose="020B0609020204030204" pitchFamily="49" charset="0"/>
              </a:rPr>
              <a:t>constexpr</a:t>
            </a:r>
            <a:r>
              <a:rPr lang="en-US" dirty="0"/>
              <a:t> </a:t>
            </a:r>
            <a:r>
              <a:rPr lang="en-US" dirty="0" err="1">
                <a:latin typeface="Consolas" panose="020B0609020204030204" pitchFamily="49" charset="0"/>
              </a:rPr>
              <a:t>pointer_to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(</a:t>
            </a:r>
            <a:r>
              <a:rPr lang="en-US" dirty="0">
                <a:hlinkClick r:id="rId6"/>
              </a:rPr>
              <a:t>GH-397</a:t>
            </a:r>
            <a:r>
              <a:rPr lang="en-US" dirty="0"/>
              <a:t>, </a:t>
            </a:r>
            <a:r>
              <a:rPr lang="en-US" dirty="0" err="1"/>
              <a:t>AdamBucior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P1023R0 </a:t>
            </a:r>
            <a:r>
              <a:rPr lang="en-US" dirty="0">
                <a:latin typeface="Consolas" panose="020B0609020204030204" pitchFamily="49" charset="0"/>
              </a:rPr>
              <a:t>constexpr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array</a:t>
            </a:r>
            <a:r>
              <a:rPr lang="en-US" dirty="0"/>
              <a:t> Comparisons (</a:t>
            </a:r>
            <a:r>
              <a:rPr lang="en-US" dirty="0">
                <a:hlinkClick r:id="rId7"/>
              </a:rPr>
              <a:t>GH-599</a:t>
            </a:r>
            <a:r>
              <a:rPr lang="en-US" dirty="0"/>
              <a:t>, </a:t>
            </a:r>
            <a:r>
              <a:rPr lang="en-US" dirty="0" err="1"/>
              <a:t>Weheineman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P1032R1 Miscellaneous </a:t>
            </a:r>
            <a:r>
              <a:rPr lang="en-US" dirty="0">
                <a:latin typeface="Consolas" panose="020B0609020204030204" pitchFamily="49" charset="0"/>
              </a:rPr>
              <a:t>constexpr</a:t>
            </a:r>
            <a:r>
              <a:rPr lang="en-US" dirty="0"/>
              <a:t> (</a:t>
            </a:r>
            <a:r>
              <a:rPr lang="en-US" dirty="0">
                <a:hlinkClick r:id="rId8"/>
              </a:rPr>
              <a:t>GH-491</a:t>
            </a:r>
            <a:r>
              <a:rPr lang="en-US" dirty="0"/>
              <a:t>, </a:t>
            </a:r>
            <a:r>
              <a:rPr lang="en-US" dirty="0" err="1"/>
              <a:t>miscco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P1065R2 </a:t>
            </a:r>
            <a:r>
              <a:rPr lang="en-US" dirty="0">
                <a:latin typeface="Consolas" panose="020B0609020204030204" pitchFamily="49" charset="0"/>
              </a:rPr>
              <a:t>constexpr</a:t>
            </a:r>
            <a:r>
              <a:rPr lang="en-US" dirty="0"/>
              <a:t> INVOKE (</a:t>
            </a:r>
            <a:r>
              <a:rPr lang="en-US" dirty="0">
                <a:hlinkClick r:id="rId9"/>
              </a:rPr>
              <a:t>GH-703</a:t>
            </a:r>
            <a:r>
              <a:rPr lang="en-US" dirty="0"/>
              <a:t>, </a:t>
            </a:r>
            <a:r>
              <a:rPr lang="en-US" dirty="0" err="1"/>
              <a:t>AdamBucior</a:t>
            </a:r>
            <a:r>
              <a:rPr lang="en-US" dirty="0"/>
              <a:t>)</a:t>
            </a:r>
          </a:p>
          <a:p>
            <a:r>
              <a:rPr lang="en-US" dirty="0"/>
              <a:t>Work in progress (</a:t>
            </a:r>
            <a:r>
              <a:rPr lang="en-US" dirty="0" err="1"/>
              <a:t>mnatsuhara</a:t>
            </a:r>
            <a:r>
              <a:rPr lang="en-US" dirty="0"/>
              <a:t>):</a:t>
            </a:r>
          </a:p>
          <a:p>
            <a:pPr lvl="1"/>
            <a:r>
              <a:rPr lang="en-US" dirty="0">
                <a:hlinkClick r:id="rId10"/>
              </a:rPr>
              <a:t>GH-37</a:t>
            </a:r>
            <a:r>
              <a:rPr lang="en-US" dirty="0"/>
              <a:t> P0784R7 Library Support For More </a:t>
            </a:r>
            <a:r>
              <a:rPr lang="en-US" dirty="0">
                <a:latin typeface="Consolas" panose="020B0609020204030204" pitchFamily="49" charset="0"/>
              </a:rPr>
              <a:t>constexpr</a:t>
            </a:r>
            <a:r>
              <a:rPr lang="en-US" dirty="0"/>
              <a:t> Containers</a:t>
            </a:r>
          </a:p>
          <a:p>
            <a:pPr lvl="1"/>
            <a:r>
              <a:rPr lang="en-US" dirty="0">
                <a:hlinkClick r:id="rId11"/>
              </a:rPr>
              <a:t>GH-43</a:t>
            </a:r>
            <a:r>
              <a:rPr lang="en-US" dirty="0"/>
              <a:t> P0980R1 </a:t>
            </a:r>
            <a:r>
              <a:rPr lang="en-US" dirty="0">
                <a:latin typeface="Consolas" panose="020B0609020204030204" pitchFamily="49" charset="0"/>
              </a:rPr>
              <a:t>constexpr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</a:p>
          <a:p>
            <a:pPr lvl="1"/>
            <a:r>
              <a:rPr lang="en-US" dirty="0">
                <a:hlinkClick r:id="rId12"/>
              </a:rPr>
              <a:t>GH-45</a:t>
            </a:r>
            <a:r>
              <a:rPr lang="en-US" dirty="0"/>
              <a:t> P1004R2 </a:t>
            </a:r>
            <a:r>
              <a:rPr lang="en-US" dirty="0">
                <a:latin typeface="Consolas" panose="020B0609020204030204" pitchFamily="49" charset="0"/>
              </a:rPr>
              <a:t>constexpr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vector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0D775D-695A-4D48-A4E2-3CBAF7865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544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8845B-7BF2-4621-AAB4-3DAA61C71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onsolas" panose="020B0609020204030204" pitchFamily="49" charset="0"/>
              </a:rPr>
              <a:t>constexpr</a:t>
            </a:r>
            <a:r>
              <a:rPr lang="en-US" dirty="0"/>
              <a:t> In Everyday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CAB10-A7CA-43A6-B5F2-3A11DDAE0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Consolas" panose="020B0609020204030204" pitchFamily="49" charset="0"/>
              </a:rPr>
              <a:t>constexpr</a:t>
            </a:r>
            <a:r>
              <a:rPr lang="en-US" dirty="0"/>
              <a:t> has steadily increased in power</a:t>
            </a:r>
          </a:p>
          <a:p>
            <a:pPr lvl="1"/>
            <a:r>
              <a:rPr lang="en-US" dirty="0"/>
              <a:t>It's just code that runs on your machine instead of the user's</a:t>
            </a:r>
          </a:p>
          <a:p>
            <a:r>
              <a:rPr lang="en-US" dirty="0"/>
              <a:t>Example: lookup tables</a:t>
            </a:r>
          </a:p>
          <a:p>
            <a:pPr lvl="1"/>
            <a:r>
              <a:rPr lang="en-US" dirty="0"/>
              <a:t>Everyone uses lookup tables</a:t>
            </a:r>
          </a:p>
          <a:p>
            <a:pPr lvl="1"/>
            <a:r>
              <a:rPr lang="en-US" dirty="0"/>
              <a:t>Arrays are maximally space-efficient, very time-efficient</a:t>
            </a:r>
          </a:p>
          <a:p>
            <a:pPr lvl="1"/>
            <a:r>
              <a:rPr lang="en-US" dirty="0"/>
              <a:t>Sorted arrays: </a:t>
            </a:r>
            <a:r>
              <a:rPr lang="en-US" dirty="0" err="1">
                <a:latin typeface="Consolas" panose="020B0609020204030204" pitchFamily="49" charset="0"/>
              </a:rPr>
              <a:t>binary_search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lower_bound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equal_range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Now you can use </a:t>
            </a:r>
            <a:r>
              <a:rPr lang="en-US" dirty="0">
                <a:latin typeface="Consolas" panose="020B0609020204030204" pitchFamily="49" charset="0"/>
              </a:rPr>
              <a:t>constexpr</a:t>
            </a:r>
            <a:r>
              <a:rPr lang="en-US" dirty="0"/>
              <a:t> algorithms</a:t>
            </a:r>
          </a:p>
          <a:p>
            <a:pPr lvl="1"/>
            <a:r>
              <a:rPr lang="en-US" dirty="0"/>
              <a:t>Easy: </a:t>
            </a:r>
            <a:r>
              <a:rPr lang="en-US" dirty="0" err="1">
                <a:latin typeface="Consolas" panose="020B0609020204030204" pitchFamily="49" charset="0"/>
              </a:rPr>
              <a:t>static_assert</a:t>
            </a:r>
            <a:r>
              <a:rPr lang="en-US" dirty="0"/>
              <a:t> with </a:t>
            </a:r>
            <a:r>
              <a:rPr lang="en-US" dirty="0">
                <a:latin typeface="Consolas" panose="020B0609020204030204" pitchFamily="49" charset="0"/>
              </a:rPr>
              <a:t>constexpr</a:t>
            </a:r>
            <a:r>
              <a:rPr lang="en-US" dirty="0"/>
              <a:t> </a:t>
            </a:r>
            <a:r>
              <a:rPr lang="en-US" dirty="0" err="1">
                <a:latin typeface="Consolas" panose="020B0609020204030204" pitchFamily="49" charset="0"/>
              </a:rPr>
              <a:t>is_sorted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string_view</a:t>
            </a:r>
            <a:r>
              <a:rPr lang="en-US" dirty="0"/>
              <a:t> is also </a:t>
            </a:r>
            <a:r>
              <a:rPr lang="en-US" dirty="0">
                <a:latin typeface="Consolas" panose="020B0609020204030204" pitchFamily="49" charset="0"/>
              </a:rPr>
              <a:t>constexpr</a:t>
            </a:r>
            <a:r>
              <a:rPr lang="en-US" dirty="0"/>
              <a:t>; not limited to numeric data</a:t>
            </a:r>
          </a:p>
          <a:p>
            <a:pPr lvl="1"/>
            <a:r>
              <a:rPr lang="en-US" dirty="0"/>
              <a:t>More advanced: </a:t>
            </a:r>
            <a:r>
              <a:rPr lang="en-US" dirty="0">
                <a:latin typeface="Consolas" panose="020B0609020204030204" pitchFamily="49" charset="0"/>
              </a:rPr>
              <a:t>constexpr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sort</a:t>
            </a:r>
            <a:r>
              <a:rPr lang="en-US" dirty="0"/>
              <a:t> your lookup tables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748615-A95E-4DEE-9B82-D7EBFD622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786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73861-FAE6-4F3D-BE4D-18B01D61A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static_assert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is_sorted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E0ACB-FC35-4DC4-82E0-89E5E751E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2700" dirty="0"/>
              <a:t>Compile-time evaluation = no run-time </a:t>
            </a:r>
            <a:r>
              <a:rPr lang="en-US" sz="2700" dirty="0" err="1"/>
              <a:t>codegen</a:t>
            </a:r>
            <a:r>
              <a:rPr lang="en-US" sz="2700" dirty="0"/>
              <a:t>, even in debug builds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#include &lt;algorithm&gt;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#include &lt;array&gt;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#include &lt;filesystem&gt;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#include &lt;string&gt;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#include &lt;</a:t>
            </a:r>
            <a:r>
              <a:rPr lang="en-US" sz="1800" dirty="0" err="1">
                <a:latin typeface="Consolas" panose="020B0609020204030204" pitchFamily="49" charset="0"/>
              </a:rPr>
              <a:t>string_view</a:t>
            </a:r>
            <a:r>
              <a:rPr lang="en-US" sz="18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using namespace std;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sz="2700" dirty="0">
                <a:solidFill>
                  <a:srgbClr val="7030A0"/>
                </a:solidFill>
                <a:latin typeface="Consolas" panose="020B0609020204030204" pitchFamily="49" charset="0"/>
              </a:rPr>
              <a:t>    static constexpr array </a:t>
            </a:r>
            <a:r>
              <a:rPr lang="en-US" sz="2700" dirty="0" err="1">
                <a:solidFill>
                  <a:srgbClr val="7030A0"/>
                </a:solidFill>
                <a:latin typeface="Consolas" panose="020B0609020204030204" pitchFamily="49" charset="0"/>
              </a:rPr>
              <a:t>skipped_extensions</a:t>
            </a:r>
            <a:r>
              <a:rPr lang="en-US" sz="2700" dirty="0">
                <a:solidFill>
                  <a:srgbClr val="7030A0"/>
                </a:solidFill>
                <a:latin typeface="Consolas" panose="020B0609020204030204" pitchFamily="49" charset="0"/>
              </a:rPr>
              <a:t>{".</a:t>
            </a:r>
            <a:r>
              <a:rPr lang="en-US" sz="2700" dirty="0" err="1">
                <a:solidFill>
                  <a:srgbClr val="7030A0"/>
                </a:solidFill>
                <a:latin typeface="Consolas" panose="020B0609020204030204" pitchFamily="49" charset="0"/>
              </a:rPr>
              <a:t>dll"sv</a:t>
            </a:r>
            <a:r>
              <a:rPr lang="en-US" sz="2700" dirty="0">
                <a:solidFill>
                  <a:srgbClr val="7030A0"/>
                </a:solidFill>
                <a:latin typeface="Consolas" panose="020B0609020204030204" pitchFamily="49" charset="0"/>
              </a:rPr>
              <a:t>, ".</a:t>
            </a:r>
            <a:r>
              <a:rPr lang="en-US" sz="2700" dirty="0" err="1">
                <a:solidFill>
                  <a:srgbClr val="7030A0"/>
                </a:solidFill>
                <a:latin typeface="Consolas" panose="020B0609020204030204" pitchFamily="49" charset="0"/>
              </a:rPr>
              <a:t>exe"sv</a:t>
            </a:r>
            <a:r>
              <a:rPr lang="en-US" sz="2700" dirty="0">
                <a:solidFill>
                  <a:srgbClr val="7030A0"/>
                </a:solidFill>
                <a:latin typeface="Consolas" panose="020B0609020204030204" pitchFamily="49" charset="0"/>
              </a:rPr>
              <a:t>, ".</a:t>
            </a:r>
            <a:r>
              <a:rPr lang="en-US" sz="2700" dirty="0" err="1">
                <a:solidFill>
                  <a:srgbClr val="7030A0"/>
                </a:solidFill>
                <a:latin typeface="Consolas" panose="020B0609020204030204" pitchFamily="49" charset="0"/>
              </a:rPr>
              <a:t>obj"sv</a:t>
            </a:r>
            <a:r>
              <a:rPr lang="en-US" sz="2700" dirty="0">
                <a:solidFill>
                  <a:srgbClr val="7030A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700" dirty="0">
                <a:solidFill>
                  <a:srgbClr val="7030A0"/>
                </a:solidFill>
                <a:latin typeface="Consolas" panose="020B0609020204030204" pitchFamily="49" charset="0"/>
              </a:rPr>
              <a:t>    </a:t>
            </a:r>
            <a:r>
              <a:rPr lang="en-US" sz="2700" dirty="0" err="1">
                <a:solidFill>
                  <a:srgbClr val="7030A0"/>
                </a:solidFill>
                <a:latin typeface="Consolas" panose="020B0609020204030204" pitchFamily="49" charset="0"/>
              </a:rPr>
              <a:t>static_assert</a:t>
            </a:r>
            <a:r>
              <a:rPr lang="en-US" sz="2700" dirty="0">
                <a:solidFill>
                  <a:srgbClr val="7030A0"/>
                </a:solidFill>
                <a:latin typeface="Consolas" panose="020B0609020204030204" pitchFamily="49" charset="0"/>
              </a:rPr>
              <a:t>(ranges::</a:t>
            </a:r>
            <a:r>
              <a:rPr lang="en-US" sz="2700" dirty="0" err="1">
                <a:solidFill>
                  <a:srgbClr val="7030A0"/>
                </a:solidFill>
                <a:latin typeface="Consolas" panose="020B0609020204030204" pitchFamily="49" charset="0"/>
              </a:rPr>
              <a:t>is_sorted</a:t>
            </a:r>
            <a:r>
              <a:rPr lang="en-US" sz="2700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US" sz="2700" dirty="0" err="1">
                <a:solidFill>
                  <a:srgbClr val="7030A0"/>
                </a:solidFill>
                <a:latin typeface="Consolas" panose="020B0609020204030204" pitchFamily="49" charset="0"/>
              </a:rPr>
              <a:t>skipped_extensions</a:t>
            </a:r>
            <a:r>
              <a:rPr lang="en-US" sz="2700" dirty="0">
                <a:solidFill>
                  <a:srgbClr val="7030A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2700" dirty="0">
                <a:latin typeface="Consolas" panose="020B0609020204030204" pitchFamily="49" charset="0"/>
              </a:rPr>
              <a:t>    for (const auto&amp; </a:t>
            </a:r>
            <a:r>
              <a:rPr lang="en-US" sz="2700" dirty="0" err="1">
                <a:latin typeface="Consolas" panose="020B0609020204030204" pitchFamily="49" charset="0"/>
              </a:rPr>
              <a:t>ent</a:t>
            </a:r>
            <a:r>
              <a:rPr lang="en-US" sz="2700" dirty="0">
                <a:latin typeface="Consolas" panose="020B0609020204030204" pitchFamily="49" charset="0"/>
              </a:rPr>
              <a:t> : filesystem::</a:t>
            </a:r>
            <a:r>
              <a:rPr lang="en-US" sz="2700" dirty="0" err="1">
                <a:latin typeface="Consolas" panose="020B0609020204030204" pitchFamily="49" charset="0"/>
              </a:rPr>
              <a:t>recursive_directory_iterator</a:t>
            </a:r>
            <a:r>
              <a:rPr lang="en-US" sz="2700" dirty="0">
                <a:latin typeface="Consolas" panose="020B0609020204030204" pitchFamily="49" charset="0"/>
              </a:rPr>
              <a:t>{"."}) {</a:t>
            </a:r>
          </a:p>
          <a:p>
            <a:pPr marL="0" indent="0">
              <a:buNone/>
            </a:pPr>
            <a:r>
              <a:rPr lang="en-US" sz="2700" dirty="0">
                <a:latin typeface="Consolas" panose="020B0609020204030204" pitchFamily="49" charset="0"/>
              </a:rPr>
              <a:t>        const string extension = </a:t>
            </a:r>
            <a:r>
              <a:rPr lang="en-US" sz="2700" dirty="0" err="1">
                <a:latin typeface="Consolas" panose="020B0609020204030204" pitchFamily="49" charset="0"/>
              </a:rPr>
              <a:t>ent.path</a:t>
            </a:r>
            <a:r>
              <a:rPr lang="en-US" sz="2700" dirty="0">
                <a:latin typeface="Consolas" panose="020B0609020204030204" pitchFamily="49" charset="0"/>
              </a:rPr>
              <a:t>().extension().string();</a:t>
            </a:r>
          </a:p>
          <a:p>
            <a:pPr marL="0" indent="0">
              <a:buNone/>
            </a:pPr>
            <a:r>
              <a:rPr lang="en-US" sz="2700" dirty="0">
                <a:solidFill>
                  <a:srgbClr val="7030A0"/>
                </a:solidFill>
                <a:latin typeface="Consolas" panose="020B0609020204030204" pitchFamily="49" charset="0"/>
              </a:rPr>
              <a:t>        </a:t>
            </a:r>
            <a:r>
              <a:rPr lang="en-US" sz="27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if (ranges::</a:t>
            </a:r>
            <a:r>
              <a:rPr lang="en-US" sz="27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binary_search</a:t>
            </a:r>
            <a:r>
              <a:rPr lang="en-US" sz="27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27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skipped_extensions</a:t>
            </a:r>
            <a:r>
              <a:rPr lang="en-US" sz="27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, extension)) {</a:t>
            </a:r>
          </a:p>
          <a:p>
            <a:pPr marL="0" indent="0">
              <a:buNone/>
            </a:pPr>
            <a:r>
              <a:rPr lang="en-US" sz="2700" dirty="0">
                <a:latin typeface="Consolas" panose="020B0609020204030204" pitchFamily="49" charset="0"/>
              </a:rPr>
              <a:t>            continue;</a:t>
            </a:r>
          </a:p>
          <a:p>
            <a:pPr marL="0" indent="0">
              <a:buNone/>
            </a:pPr>
            <a:r>
              <a:rPr lang="en-US" sz="2700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2700" dirty="0">
                <a:latin typeface="Consolas" panose="020B0609020204030204" pitchFamily="49" charset="0"/>
              </a:rPr>
              <a:t>        </a:t>
            </a:r>
            <a:r>
              <a:rPr lang="en-US" sz="27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// ...</a:t>
            </a:r>
          </a:p>
          <a:p>
            <a:pPr marL="0" indent="0">
              <a:buNone/>
            </a:pPr>
            <a:r>
              <a:rPr lang="en-US" sz="27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E4A1F3-7CAF-4531-BFE5-AA291A706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73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FF4C6-F443-47A7-B019-8654C6192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Erasing Elements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645E3D-262A-42BD-9070-5BC9A8C27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01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BBF81-0C9F-4711-AEB7-B5C3CC60B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Erasure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72C41-9B8A-4BF2-B134-1B1243BF5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Erasing unwanted elements before C++20: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vector</a:t>
            </a:r>
            <a:r>
              <a:rPr lang="en-US" dirty="0"/>
              <a:t>-like: </a:t>
            </a:r>
            <a:r>
              <a:rPr lang="en-US" dirty="0">
                <a:latin typeface="Consolas" panose="020B0609020204030204" pitchFamily="49" charset="0"/>
              </a:rPr>
              <a:t>erase</a:t>
            </a:r>
            <a:r>
              <a:rPr lang="en-US" dirty="0"/>
              <a:t>-</a:t>
            </a:r>
            <a:r>
              <a:rPr lang="en-US" dirty="0">
                <a:latin typeface="Consolas" panose="020B0609020204030204" pitchFamily="49" charset="0"/>
              </a:rPr>
              <a:t>remove</a:t>
            </a:r>
            <a:r>
              <a:rPr lang="en-US" dirty="0"/>
              <a:t> idiom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list</a:t>
            </a:r>
            <a:r>
              <a:rPr lang="en-US" dirty="0"/>
              <a:t>-like: </a:t>
            </a:r>
            <a:r>
              <a:rPr lang="en-US" dirty="0">
                <a:latin typeface="Consolas" panose="020B0609020204030204" pitchFamily="49" charset="0"/>
              </a:rPr>
              <a:t>remove</a:t>
            </a:r>
            <a:r>
              <a:rPr lang="en-US" dirty="0"/>
              <a:t>/</a:t>
            </a:r>
            <a:r>
              <a:rPr lang="en-US" dirty="0" err="1">
                <a:latin typeface="Consolas" panose="020B0609020204030204" pitchFamily="49" charset="0"/>
              </a:rPr>
              <a:t>remove_if</a:t>
            </a:r>
            <a:r>
              <a:rPr lang="en-US" dirty="0"/>
              <a:t> member functions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map</a:t>
            </a:r>
            <a:r>
              <a:rPr lang="en-US" dirty="0"/>
              <a:t>-like: handwritten loop calling </a:t>
            </a:r>
            <a:r>
              <a:rPr lang="en-US" dirty="0" err="1">
                <a:latin typeface="Consolas" panose="020B0609020204030204" pitchFamily="49" charset="0"/>
              </a:rPr>
              <a:t>m.erase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iter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/>
              <a:t>Many potential hazards 🙀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remove_if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v.begin</a:t>
            </a:r>
            <a:r>
              <a:rPr lang="en-US" dirty="0">
                <a:latin typeface="Consolas" panose="020B0609020204030204" pitchFamily="49" charset="0"/>
              </a:rPr>
              <a:t>(), </a:t>
            </a:r>
            <a:r>
              <a:rPr lang="en-US" dirty="0" err="1">
                <a:latin typeface="Consolas" panose="020B0609020204030204" pitchFamily="49" charset="0"/>
              </a:rPr>
              <a:t>v.end</a:t>
            </a:r>
            <a:r>
              <a:rPr lang="en-US" dirty="0">
                <a:latin typeface="Consolas" panose="020B0609020204030204" pitchFamily="49" charset="0"/>
              </a:rPr>
              <a:t>(), </a:t>
            </a:r>
            <a:r>
              <a:rPr lang="en-US" dirty="0" err="1">
                <a:latin typeface="Consolas" panose="020B0609020204030204" pitchFamily="49" charset="0"/>
              </a:rPr>
              <a:t>pred</a:t>
            </a:r>
            <a:r>
              <a:rPr lang="en-US" dirty="0">
                <a:latin typeface="Consolas" panose="020B0609020204030204" pitchFamily="49" charset="0"/>
              </a:rPr>
              <a:t>);</a:t>
            </a:r>
            <a:r>
              <a:rPr lang="en-US" dirty="0"/>
              <a:t> 🐞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v.erase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remove_if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v.begin</a:t>
            </a:r>
            <a:r>
              <a:rPr lang="en-US" dirty="0">
                <a:latin typeface="Consolas" panose="020B0609020204030204" pitchFamily="49" charset="0"/>
              </a:rPr>
              <a:t>(), </a:t>
            </a:r>
            <a:r>
              <a:rPr lang="en-US" dirty="0" err="1">
                <a:latin typeface="Consolas" panose="020B0609020204030204" pitchFamily="49" charset="0"/>
              </a:rPr>
              <a:t>v.end</a:t>
            </a:r>
            <a:r>
              <a:rPr lang="en-US" dirty="0">
                <a:latin typeface="Consolas" panose="020B0609020204030204" pitchFamily="49" charset="0"/>
              </a:rPr>
              <a:t>(), </a:t>
            </a:r>
            <a:r>
              <a:rPr lang="en-US" dirty="0" err="1">
                <a:latin typeface="Consolas" panose="020B0609020204030204" pitchFamily="49" charset="0"/>
              </a:rPr>
              <a:t>pred</a:t>
            </a:r>
            <a:r>
              <a:rPr lang="en-US" dirty="0">
                <a:latin typeface="Consolas" panose="020B0609020204030204" pitchFamily="49" charset="0"/>
              </a:rPr>
              <a:t>));</a:t>
            </a:r>
            <a:r>
              <a:rPr lang="en-US" dirty="0"/>
              <a:t> 🐞</a:t>
            </a:r>
          </a:p>
          <a:p>
            <a:pPr lvl="1"/>
            <a:r>
              <a:rPr lang="en-US" dirty="0"/>
              <a:t>Quadratic complexity </a:t>
            </a:r>
            <a:r>
              <a:rPr lang="en-US" dirty="0" err="1">
                <a:latin typeface="Consolas" panose="020B0609020204030204" pitchFamily="49" charset="0"/>
              </a:rPr>
              <a:t>vec.erase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iter</a:t>
            </a:r>
            <a:r>
              <a:rPr lang="en-US" dirty="0">
                <a:latin typeface="Consolas" panose="020B0609020204030204" pitchFamily="49" charset="0"/>
              </a:rPr>
              <a:t>)</a:t>
            </a:r>
            <a:r>
              <a:rPr lang="en-US" dirty="0"/>
              <a:t> loop 🐌</a:t>
            </a:r>
          </a:p>
          <a:p>
            <a:pPr lvl="1"/>
            <a:r>
              <a:rPr lang="en-US" dirty="0"/>
              <a:t>Invalidating iterators while looping 🐞</a:t>
            </a:r>
          </a:p>
          <a:p>
            <a:pPr lvl="1"/>
            <a:r>
              <a:rPr lang="en-US" dirty="0"/>
              <a:t>Skipping elements while looping 🐞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EA4B8-B912-4429-9C9B-27F6DA51F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608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5B7F0-BB28-4DBE-9EB7-A9D87CB3D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Container Erasure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35230-B28E-43F3-8077-392C27E61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hlinkClick r:id="rId2"/>
              </a:rPr>
              <a:t>GH-236</a:t>
            </a:r>
            <a:r>
              <a:rPr lang="en-US" dirty="0"/>
              <a:t> and </a:t>
            </a:r>
            <a:r>
              <a:rPr lang="en-US" dirty="0">
                <a:hlinkClick r:id="rId3"/>
              </a:rPr>
              <a:t>GH-566</a:t>
            </a:r>
            <a:r>
              <a:rPr lang="en-US" dirty="0"/>
              <a:t> implemented by </a:t>
            </a:r>
            <a:r>
              <a:rPr lang="en-US" dirty="0" err="1"/>
              <a:t>SuperWig</a:t>
            </a:r>
            <a:endParaRPr lang="en-US" dirty="0"/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#include &lt;iostream&gt;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#include &lt;string&gt;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#include &lt;vector&gt;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using namespace std;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void print(const vector&lt;string&gt;&amp; v)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for (const auto&amp; e : v) { </a:t>
            </a:r>
            <a:r>
              <a:rPr lang="en-US" sz="1400" dirty="0" err="1">
                <a:latin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</a:rPr>
              <a:t> &lt;&lt; e &lt;&lt; " "; 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</a:rPr>
              <a:t> &lt;&lt; "\n";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vector&lt;string&gt; v{"bear", "dog", "cat", "lion", "ox", "dog"};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auto </a:t>
            </a:r>
            <a:r>
              <a:rPr lang="en-US" dirty="0" err="1">
                <a:latin typeface="Consolas" panose="020B0609020204030204" pitchFamily="49" charset="0"/>
              </a:rPr>
              <a:t>pred</a:t>
            </a:r>
            <a:r>
              <a:rPr lang="en-US" dirty="0">
                <a:latin typeface="Consolas" panose="020B0609020204030204" pitchFamily="49" charset="0"/>
              </a:rPr>
              <a:t> = [](const auto&amp; s) { return </a:t>
            </a:r>
            <a:r>
              <a:rPr lang="en-US" dirty="0" err="1">
                <a:latin typeface="Consolas" panose="020B0609020204030204" pitchFamily="49" charset="0"/>
              </a:rPr>
              <a:t>s.size</a:t>
            </a:r>
            <a:r>
              <a:rPr lang="en-US" dirty="0">
                <a:latin typeface="Consolas" panose="020B0609020204030204" pitchFamily="49" charset="0"/>
              </a:rPr>
              <a:t>() &gt; 3; };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</a:rPr>
              <a:t>erase_if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(v,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</a:rPr>
              <a:t>pred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print(v);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// dog cat ox dog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    erase(v, "dog");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print(v);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// cat ox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410019-9086-4DC9-821A-631A7BB30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27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FF4C6-F443-47A7-B019-8654C6192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>
                <a:latin typeface="Consolas" panose="020B0609020204030204" pitchFamily="49" charset="0"/>
              </a:rPr>
              <a:t>atomic_ref</a:t>
            </a:r>
            <a:endParaRPr lang="en-US" cap="none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645E3D-262A-42BD-9070-5BC9A8C27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53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3E45E-C0D1-494F-9D9D-58E8F29B7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atomic</a:t>
            </a:r>
            <a:r>
              <a:rPr lang="en-US" dirty="0"/>
              <a:t> vs. </a:t>
            </a:r>
            <a:r>
              <a:rPr lang="en-US" dirty="0" err="1">
                <a:latin typeface="Consolas" panose="020B0609020204030204" pitchFamily="49" charset="0"/>
              </a:rPr>
              <a:t>atomic_ref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D24F2-AD5A-4C80-85C1-AD6862F93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onsolas" panose="020B0609020204030204" pitchFamily="49" charset="0"/>
              </a:rPr>
              <a:t>atomic&lt;T&gt;</a:t>
            </a:r>
            <a:r>
              <a:rPr lang="en-US" dirty="0"/>
              <a:t>: atomic access and storage for </a:t>
            </a:r>
            <a:r>
              <a:rPr lang="en-US" dirty="0">
                <a:latin typeface="Consolas" panose="020B0609020204030204" pitchFamily="49" charset="0"/>
              </a:rPr>
              <a:t>T</a:t>
            </a:r>
          </a:p>
          <a:p>
            <a:r>
              <a:rPr lang="en-US" dirty="0" err="1">
                <a:latin typeface="Consolas" panose="020B0609020204030204" pitchFamily="49" charset="0"/>
              </a:rPr>
              <a:t>atomic_ref</a:t>
            </a:r>
            <a:r>
              <a:rPr lang="en-US" dirty="0">
                <a:latin typeface="Consolas" panose="020B0609020204030204" pitchFamily="49" charset="0"/>
              </a:rPr>
              <a:t>&lt;T&gt;</a:t>
            </a:r>
            <a:r>
              <a:rPr lang="en-US" dirty="0"/>
              <a:t>: atomic access for separate </a:t>
            </a:r>
            <a:r>
              <a:rPr lang="en-US" dirty="0">
                <a:latin typeface="Consolas" panose="020B0609020204030204" pitchFamily="49" charset="0"/>
              </a:rPr>
              <a:t>T</a:t>
            </a:r>
          </a:p>
          <a:p>
            <a:r>
              <a:rPr lang="en-US" dirty="0"/>
              <a:t>Scenarios (see </a:t>
            </a:r>
            <a:r>
              <a:rPr lang="en-US" dirty="0">
                <a:hlinkClick r:id="rId2"/>
              </a:rPr>
              <a:t>P0019R8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Distinct single-threaded and multi-threaded parts</a:t>
            </a:r>
          </a:p>
          <a:p>
            <a:pPr lvl="2"/>
            <a:r>
              <a:rPr lang="en-US" dirty="0"/>
              <a:t>Pay the cost for atomic operations only when necessary</a:t>
            </a:r>
          </a:p>
          <a:p>
            <a:pPr lvl="1"/>
            <a:r>
              <a:rPr lang="en-US" dirty="0"/>
              <a:t>Distinct non-conflicting and conflicting parts</a:t>
            </a:r>
          </a:p>
          <a:p>
            <a:pPr lvl="1"/>
            <a:r>
              <a:rPr lang="en-US" dirty="0"/>
              <a:t>Layout compatibility; works with </a:t>
            </a:r>
            <a:r>
              <a:rPr lang="en-US" dirty="0">
                <a:latin typeface="Consolas" panose="020B0609020204030204" pitchFamily="49" charset="0"/>
              </a:rPr>
              <a:t>T</a:t>
            </a:r>
            <a:r>
              <a:rPr lang="en-US" dirty="0"/>
              <a:t> within C </a:t>
            </a:r>
            <a:r>
              <a:rPr lang="en-US" dirty="0">
                <a:latin typeface="Consolas" panose="020B0609020204030204" pitchFamily="49" charset="0"/>
              </a:rPr>
              <a:t>struct</a:t>
            </a:r>
            <a:r>
              <a:rPr lang="en-US" dirty="0"/>
              <a:t>s</a:t>
            </a:r>
          </a:p>
          <a:p>
            <a:r>
              <a:rPr lang="en-US" dirty="0"/>
              <a:t>Near-identical interface</a:t>
            </a:r>
          </a:p>
          <a:p>
            <a:pPr lvl="1"/>
            <a:r>
              <a:rPr lang="en-US" dirty="0"/>
              <a:t>Encapsulates platform/architecture-specific code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atomic</a:t>
            </a:r>
            <a:r>
              <a:rPr lang="en-US" dirty="0"/>
              <a:t>/</a:t>
            </a:r>
            <a:r>
              <a:rPr lang="en-US" dirty="0" err="1">
                <a:latin typeface="Consolas" panose="020B0609020204030204" pitchFamily="49" charset="0"/>
              </a:rPr>
              <a:t>atomic_ref</a:t>
            </a:r>
            <a:r>
              <a:rPr lang="en-US" dirty="0"/>
              <a:t> support </a:t>
            </a:r>
            <a:r>
              <a:rPr lang="en-US" dirty="0">
                <a:latin typeface="Consolas" panose="020B0609020204030204" pitchFamily="49" charset="0"/>
              </a:rPr>
              <a:t>wait</a:t>
            </a:r>
            <a:r>
              <a:rPr lang="en-US" dirty="0"/>
              <a:t>/</a:t>
            </a:r>
            <a:r>
              <a:rPr lang="en-US" dirty="0" err="1">
                <a:latin typeface="Consolas" panose="020B0609020204030204" pitchFamily="49" charset="0"/>
              </a:rPr>
              <a:t>notify_one</a:t>
            </a:r>
            <a:r>
              <a:rPr lang="en-US" dirty="0"/>
              <a:t>/</a:t>
            </a:r>
            <a:r>
              <a:rPr lang="en-US" dirty="0" err="1">
                <a:latin typeface="Consolas" panose="020B0609020204030204" pitchFamily="49" charset="0"/>
              </a:rPr>
              <a:t>notify_all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 err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7F848C-223F-4D82-99F4-781505E5F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85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Please hold your questions until the end</a:t>
            </a:r>
          </a:p>
          <a:p>
            <a:pPr lvl="1"/>
            <a:r>
              <a:rPr lang="en-US" dirty="0"/>
              <a:t>Write down the slide numbers</a:t>
            </a:r>
          </a:p>
          <a:p>
            <a:endParaRPr lang="en-US" dirty="0"/>
          </a:p>
          <a:p>
            <a:r>
              <a:rPr lang="en-US" dirty="0"/>
              <a:t>Part 0: Overview</a:t>
            </a:r>
          </a:p>
          <a:p>
            <a:pPr lvl="1"/>
            <a:r>
              <a:rPr lang="en-US" dirty="0"/>
              <a:t>What's happened in the last year</a:t>
            </a:r>
          </a:p>
          <a:p>
            <a:r>
              <a:rPr lang="en-US" dirty="0"/>
              <a:t>Part 1: C++20 STL Features</a:t>
            </a:r>
          </a:p>
          <a:p>
            <a:pPr lvl="1"/>
            <a:r>
              <a:rPr lang="en-US" dirty="0"/>
              <a:t>Everything here is Standard, except as noted</a:t>
            </a:r>
          </a:p>
          <a:p>
            <a:r>
              <a:rPr lang="en-US" dirty="0"/>
              <a:t>Part 2: GitHub Development</a:t>
            </a:r>
          </a:p>
          <a:p>
            <a:pPr lvl="1"/>
            <a:r>
              <a:rPr lang="en-US" dirty="0"/>
              <a:t>For contributors and observers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2</a:t>
            </a:fld>
            <a:endParaRPr lang="en-US"/>
          </a:p>
        </p:txBody>
      </p:sp>
      <p:sp>
        <p:nvSpPr>
          <p:cNvPr id="10" name="Up Arrow 9" descr="Arrow pointing to slide number."/>
          <p:cNvSpPr/>
          <p:nvPr/>
        </p:nvSpPr>
        <p:spPr>
          <a:xfrm>
            <a:off x="7508132" y="350602"/>
            <a:ext cx="533400" cy="123054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987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A49DF-8D8D-46F4-9C7E-CEA9ED357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Highly Artificial Example 🤖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B0439-A785-4B66-87AF-E9AC23891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hlinkClick r:id="rId2"/>
              </a:rPr>
              <a:t>GH-843</a:t>
            </a:r>
            <a:r>
              <a:rPr lang="en-US" dirty="0"/>
              <a:t> implemented by </a:t>
            </a:r>
            <a:r>
              <a:rPr lang="en-US" dirty="0" err="1"/>
              <a:t>AlexGuteniev</a:t>
            </a:r>
            <a:endParaRPr lang="en-US" dirty="0"/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#include &lt;atomic&gt;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#include &lt;iostream&gt;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#include &lt;thread&gt;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using namespace std;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int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{500};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+= 500;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// ordinary read/write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{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</a:rPr>
              <a:t>atomic_ref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 atom{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thread t1{[&amp;atom] { for (int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{0}, x{0}; x &lt; 70;)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if (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</a:rPr>
              <a:t>atom.compare_exchange_weak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 + 10)</a:t>
            </a:r>
            <a:r>
              <a:rPr lang="en-US" dirty="0">
                <a:latin typeface="Consolas" panose="020B0609020204030204" pitchFamily="49" charset="0"/>
              </a:rPr>
              <a:t>) { ++x; }}}};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thread t2{[&amp;atom] { for (int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{0}, y{0}; y &lt; 29;)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if (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</a:rPr>
              <a:t>atom.compare_exchange_weak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 + 1)</a:t>
            </a:r>
            <a:r>
              <a:rPr lang="en-US" dirty="0">
                <a:latin typeface="Consolas" panose="020B0609020204030204" pitchFamily="49" charset="0"/>
              </a:rPr>
              <a:t>) { ++y; }}}};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t1.join(); t2.join();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// ordinary read, 1729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A120E0-E995-450B-8DD0-C5D291EF1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945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FF4C6-F443-47A7-B019-8654C6192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Consolas" panose="020B0609020204030204" pitchFamily="49" charset="0"/>
              </a:rPr>
              <a:t>span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645E3D-262A-42BD-9070-5BC9A8C27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593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AB5F3-585C-4B34-90BC-ED6BDEF75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span</a:t>
            </a:r>
            <a:r>
              <a:rPr lang="en-US" dirty="0"/>
              <a:t> Encapsulates </a:t>
            </a:r>
            <a:r>
              <a:rPr lang="en-US" dirty="0" err="1"/>
              <a:t>Ptr</a:t>
            </a:r>
            <a:r>
              <a:rPr lang="en-US" dirty="0"/>
              <a:t>-Len Pairs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D2629-33B2-49C4-BB55-F505D821F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span</a:t>
            </a:r>
            <a:r>
              <a:rPr lang="en-US" dirty="0"/>
              <a:t> is a non-owning view of contiguous elements</a:t>
            </a:r>
          </a:p>
          <a:p>
            <a:r>
              <a:rPr lang="en-US" dirty="0">
                <a:latin typeface="Consolas" panose="020B0609020204030204" pitchFamily="49" charset="0"/>
              </a:rPr>
              <a:t>span&lt;T&gt;</a:t>
            </a:r>
            <a:r>
              <a:rPr lang="en-US" dirty="0"/>
              <a:t> is like a pair of </a:t>
            </a:r>
            <a:r>
              <a:rPr lang="en-US" dirty="0">
                <a:latin typeface="Consolas" panose="020B0609020204030204" pitchFamily="49" charset="0"/>
              </a:rPr>
              <a:t>T*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</a:rPr>
              <a:t>size_t</a:t>
            </a:r>
            <a:r>
              <a:rPr lang="en-US" dirty="0"/>
              <a:t>, but better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span</a:t>
            </a:r>
            <a:r>
              <a:rPr lang="en-US" dirty="0"/>
              <a:t>s are implicitly constructible from arrays and </a:t>
            </a:r>
            <a:r>
              <a:rPr lang="en-US" dirty="0">
                <a:latin typeface="Consolas" panose="020B0609020204030204" pitchFamily="49" charset="0"/>
              </a:rPr>
              <a:t>vector</a:t>
            </a:r>
            <a:r>
              <a:rPr lang="en-US" dirty="0"/>
              <a:t>s</a:t>
            </a:r>
          </a:p>
          <a:p>
            <a:pPr lvl="1"/>
            <a:r>
              <a:rPr lang="en-US" dirty="0"/>
              <a:t>Avoids ownership confusion, accidental pointer arithmetic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span&lt;T&gt;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span&lt;const T&gt;</a:t>
            </a:r>
            <a:r>
              <a:rPr lang="en-US" dirty="0">
                <a:sym typeface="Wingdings" panose="05000000000000000000" pitchFamily="2" charset="2"/>
              </a:rPr>
              <a:t>; 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span&lt;Derived&gt;</a:t>
            </a:r>
            <a:r>
              <a:rPr lang="en-US" dirty="0">
                <a:sym typeface="Wingdings" panose="05000000000000000000" pitchFamily="2" charset="2"/>
              </a:rPr>
              <a:t> ❌ 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span&lt;Base&gt;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Shallow </a:t>
            </a:r>
            <a:r>
              <a:rPr lang="en-US" dirty="0">
                <a:latin typeface="Consolas" panose="020B0609020204030204" pitchFamily="49" charset="0"/>
              </a:rPr>
              <a:t>const</a:t>
            </a:r>
            <a:r>
              <a:rPr lang="en-US" dirty="0"/>
              <a:t>, like </a:t>
            </a:r>
            <a:r>
              <a:rPr lang="en-US" dirty="0">
                <a:latin typeface="Consolas" panose="020B0609020204030204" pitchFamily="49" charset="0"/>
              </a:rPr>
              <a:t>T*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span&lt;const T&gt;</a:t>
            </a:r>
            <a:r>
              <a:rPr lang="en-US" dirty="0"/>
              <a:t> can be reassigned, can't modify elements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const span&lt;T&gt;</a:t>
            </a:r>
            <a:r>
              <a:rPr lang="en-US" dirty="0"/>
              <a:t> can't be reassigned, can modify elements</a:t>
            </a:r>
          </a:p>
          <a:p>
            <a:r>
              <a:rPr lang="en-US" dirty="0"/>
              <a:t>MSVC's </a:t>
            </a:r>
            <a:r>
              <a:rPr lang="en-US" dirty="0">
                <a:latin typeface="Consolas" panose="020B0609020204030204" pitchFamily="49" charset="0"/>
              </a:rPr>
              <a:t>std::span</a:t>
            </a:r>
            <a:r>
              <a:rPr lang="en-US" dirty="0"/>
              <a:t> checks debug; </a:t>
            </a:r>
            <a:r>
              <a:rPr lang="en-US" dirty="0" err="1">
                <a:latin typeface="Consolas" panose="020B0609020204030204" pitchFamily="49" charset="0"/>
              </a:rPr>
              <a:t>gsl</a:t>
            </a:r>
            <a:r>
              <a:rPr lang="en-US" dirty="0">
                <a:latin typeface="Consolas" panose="020B0609020204030204" pitchFamily="49" charset="0"/>
              </a:rPr>
              <a:t>::span</a:t>
            </a:r>
            <a:r>
              <a:rPr lang="en-US" dirty="0"/>
              <a:t> always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04300A-CBE8-4C90-8A62-48092F237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98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ED712-BB04-491F-AFF6-5470A9B3B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Contiguous Range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D0A06-6900-4333-8056-2F46916FB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>
                <a:hlinkClick r:id="rId2"/>
              </a:rPr>
              <a:t>GH-142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GH-500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GH-587</a:t>
            </a:r>
            <a:r>
              <a:rPr lang="en-US" dirty="0"/>
              <a:t> implemented by </a:t>
            </a:r>
            <a:r>
              <a:rPr lang="en-US" dirty="0" err="1"/>
              <a:t>miscco</a:t>
            </a:r>
            <a:endParaRPr lang="en-US" dirty="0"/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#include &lt;array&gt;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#include &lt;iostream&gt;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#include &lt;span&gt;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#include &lt;vector&gt;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using namespace std;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print(const span&lt;const int&gt; s)</a:t>
            </a:r>
            <a:r>
              <a:rPr lang="en-US" dirty="0"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// not a template!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for (const auto&amp; e : s) {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e &lt;&lt; " ";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</a:t>
            </a:r>
            <a:r>
              <a:rPr lang="en-US" dirty="0" err="1"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static constexpr int classic[]{1, 2, 3};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    print(classic);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    print(array{4, 5, 6});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    print(vector{7, 8, 9});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EE36E7-4045-4151-8D4E-B6B583A1A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416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0A21D-A4D2-4063-A076-4801734A2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Contiguous &gt; Random-Access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3F9AB-31DF-4AD2-8257-808940030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we </a:t>
            </a:r>
            <a:r>
              <a:rPr lang="en-US" dirty="0">
                <a:latin typeface="Consolas" panose="020B0609020204030204" pitchFamily="49" charset="0"/>
              </a:rPr>
              <a:t>print(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deque</a:t>
            </a:r>
            <a:r>
              <a:rPr lang="en-US" dirty="0">
                <a:latin typeface="Consolas" panose="020B0609020204030204" pitchFamily="49" charset="0"/>
              </a:rPr>
              <a:t>{-1, -1, -1});</a:t>
            </a:r>
            <a:r>
              <a:rPr lang="en-US" dirty="0"/>
              <a:t> ?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</a:rPr>
              <a:t>candidate function not viable: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no known conversion</a:t>
            </a:r>
            <a:r>
              <a:rPr lang="en-US" dirty="0">
                <a:latin typeface="Consolas" panose="020B0609020204030204" pitchFamily="49" charset="0"/>
              </a:rPr>
              <a:t> from 'std::deque&lt;int, std::allocator&lt;int&gt; &gt;' to 'const span&lt;const int&gt;' for 1st argument</a:t>
            </a:r>
          </a:p>
          <a:p>
            <a:r>
              <a:rPr lang="en-US" dirty="0"/>
              <a:t>This constructor is powered by C++20 ranges!</a:t>
            </a:r>
          </a:p>
          <a:p>
            <a:pPr lvl="1"/>
            <a:r>
              <a:rPr lang="en-US" dirty="0"/>
              <a:t>Specifically </a:t>
            </a:r>
            <a:r>
              <a:rPr lang="en-US" dirty="0">
                <a:latin typeface="Consolas" panose="020B0609020204030204" pitchFamily="49" charset="0"/>
              </a:rPr>
              <a:t>ranges::</a:t>
            </a:r>
            <a:r>
              <a:rPr lang="en-US" dirty="0" err="1">
                <a:latin typeface="Consolas" panose="020B0609020204030204" pitchFamily="49" charset="0"/>
              </a:rPr>
              <a:t>contiguous_range</a:t>
            </a:r>
            <a:r>
              <a:rPr lang="en-US" dirty="0"/>
              <a:t> (and more)</a:t>
            </a:r>
          </a:p>
          <a:p>
            <a:pPr lvl="1"/>
            <a:r>
              <a:rPr lang="en-US" dirty="0"/>
              <a:t>Extensible to user-defined contiguous ranges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D336C-E6F9-498E-80A4-25420F966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743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FF4C6-F443-47A7-B019-8654C6192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+mn-lt"/>
              </a:rPr>
              <a:t>And More!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645E3D-262A-42BD-9070-5BC9A8C27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973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8885A-3D42-46F3-96E6-B1C13C581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 Many New Features, Including: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DF6E9-B665-4280-9B84-116889C10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nsolas" panose="020B0609020204030204" pitchFamily="49" charset="0"/>
              </a:rPr>
              <a:t>atomic&lt;</a:t>
            </a:r>
            <a:r>
              <a:rPr lang="en-US" dirty="0" err="1">
                <a:latin typeface="Consolas" panose="020B0609020204030204" pitchFamily="49" charset="0"/>
              </a:rPr>
              <a:t>shared_ptr</a:t>
            </a:r>
            <a:r>
              <a:rPr lang="en-US" dirty="0">
                <a:latin typeface="Consolas" panose="020B0609020204030204" pitchFamily="49" charset="0"/>
              </a:rPr>
              <a:t>&lt;T&gt;&gt;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atomic&lt;</a:t>
            </a:r>
            <a:r>
              <a:rPr lang="en-US" dirty="0" err="1">
                <a:latin typeface="Consolas" panose="020B0609020204030204" pitchFamily="49" charset="0"/>
              </a:rPr>
              <a:t>weak_ptr</a:t>
            </a:r>
            <a:r>
              <a:rPr lang="en-US" dirty="0">
                <a:latin typeface="Consolas" panose="020B0609020204030204" pitchFamily="49" charset="0"/>
              </a:rPr>
              <a:t>&lt;T&gt;&gt;</a:t>
            </a:r>
          </a:p>
          <a:p>
            <a:pPr lvl="1"/>
            <a:r>
              <a:rPr lang="en-US" dirty="0">
                <a:hlinkClick r:id="rId2"/>
              </a:rPr>
              <a:t>GH-601</a:t>
            </a:r>
            <a:r>
              <a:rPr lang="en-US" dirty="0"/>
              <a:t> by </a:t>
            </a:r>
            <a:r>
              <a:rPr lang="en-US" dirty="0" err="1"/>
              <a:t>AdamBucior</a:t>
            </a:r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&lt;bit&gt;</a:t>
            </a:r>
            <a:r>
              <a:rPr lang="en-US" dirty="0"/>
              <a:t> (</a:t>
            </a:r>
            <a:r>
              <a:rPr lang="en-US" dirty="0" err="1">
                <a:latin typeface="Consolas" panose="020B0609020204030204" pitchFamily="49" charset="0"/>
              </a:rPr>
              <a:t>bit_cast</a:t>
            </a:r>
            <a:r>
              <a:rPr lang="en-US" dirty="0"/>
              <a:t>, rotating/counting, power-of-2)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Several PRs by </a:t>
            </a:r>
            <a:r>
              <a:rPr lang="en-US" dirty="0" err="1"/>
              <a:t>barcharcraz</a:t>
            </a:r>
            <a:endParaRPr lang="en-US" dirty="0"/>
          </a:p>
          <a:p>
            <a:r>
              <a:rPr lang="en-US" dirty="0" err="1">
                <a:latin typeface="Consolas" panose="020B0609020204030204" pitchFamily="49" charset="0"/>
              </a:rPr>
              <a:t>make_shared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For Arrays</a:t>
            </a:r>
          </a:p>
          <a:p>
            <a:pPr lvl="1"/>
            <a:r>
              <a:rPr lang="en-US" dirty="0">
                <a:hlinkClick r:id="rId3"/>
              </a:rPr>
              <a:t>GH-309</a:t>
            </a:r>
            <a:r>
              <a:rPr lang="en-US" dirty="0"/>
              <a:t> by </a:t>
            </a:r>
            <a:r>
              <a:rPr lang="en-US" dirty="0" err="1"/>
              <a:t>AdamBucior</a:t>
            </a:r>
            <a:r>
              <a:rPr lang="en-US" dirty="0"/>
              <a:t>, tested by </a:t>
            </a:r>
            <a:r>
              <a:rPr lang="en-US" dirty="0" err="1"/>
              <a:t>Weheineman</a:t>
            </a:r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midpoint()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lerp()</a:t>
            </a:r>
          </a:p>
          <a:p>
            <a:pPr lvl="1"/>
            <a:r>
              <a:rPr lang="en-US" dirty="0"/>
              <a:t>Paolo Torres and </a:t>
            </a:r>
            <a:r>
              <a:rPr lang="en-US" dirty="0" err="1"/>
              <a:t>BillyONeal</a:t>
            </a:r>
            <a:r>
              <a:rPr lang="en-US" dirty="0"/>
              <a:t> initially implemented this</a:t>
            </a:r>
          </a:p>
          <a:p>
            <a:pPr lvl="1"/>
            <a:r>
              <a:rPr lang="en-US" dirty="0">
                <a:hlinkClick r:id="rId4"/>
              </a:rPr>
              <a:t>GH-1048</a:t>
            </a:r>
            <a:r>
              <a:rPr lang="en-US" dirty="0"/>
              <a:t> by </a:t>
            </a:r>
            <a:r>
              <a:rPr lang="en-US" dirty="0" err="1"/>
              <a:t>statementreply</a:t>
            </a:r>
            <a:r>
              <a:rPr lang="en-US" dirty="0"/>
              <a:t> completed this</a:t>
            </a:r>
          </a:p>
          <a:p>
            <a:r>
              <a:rPr lang="en-US" dirty="0">
                <a:latin typeface="Consolas" panose="020B0609020204030204" pitchFamily="49" charset="0"/>
              </a:rPr>
              <a:t>&lt;numbers&gt;</a:t>
            </a:r>
            <a:r>
              <a:rPr lang="en-US" dirty="0"/>
              <a:t> Math Constants</a:t>
            </a:r>
          </a:p>
          <a:p>
            <a:pPr lvl="1"/>
            <a:r>
              <a:rPr lang="en-US" dirty="0">
                <a:hlinkClick r:id="rId5"/>
              </a:rPr>
              <a:t>GH-261</a:t>
            </a:r>
            <a:r>
              <a:rPr lang="en-US" dirty="0"/>
              <a:t> by </a:t>
            </a:r>
            <a:r>
              <a:rPr lang="en-US" dirty="0" err="1"/>
              <a:t>SuperWig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55BE38-BADC-479A-AC35-83D7515D0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3324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047CF-A1F8-4778-98D6-FBF9E8A64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GitHub Development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92F70-A77F-4892-961E-B606CF6623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E4431B-5C0D-4151-894F-8460B1888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6915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908FC-517E-485D-99EE-576948881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Use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94822-AB39-4E65-A327-227929195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Code: linear history, few feature branches</a:t>
            </a:r>
          </a:p>
          <a:p>
            <a:r>
              <a:rPr lang="en-US" dirty="0"/>
              <a:t>Issues: cxx20, LWG, bug, performance, etc.</a:t>
            </a:r>
          </a:p>
          <a:p>
            <a:r>
              <a:rPr lang="en-US" dirty="0"/>
              <a:t>Pull Requests: Used for all development</a:t>
            </a:r>
          </a:p>
          <a:p>
            <a:r>
              <a:rPr lang="en-US" dirty="0"/>
              <a:t>Continuous Integration: Azure Pipelines</a:t>
            </a:r>
          </a:p>
          <a:p>
            <a:pPr lvl="1"/>
            <a:r>
              <a:rPr lang="en-US" dirty="0"/>
              <a:t>Code format validation: clang-format, line length, etc.</a:t>
            </a:r>
          </a:p>
          <a:p>
            <a:r>
              <a:rPr lang="en-US" dirty="0"/>
              <a:t>Projects: Code reviews, C++20 features, etc.</a:t>
            </a:r>
          </a:p>
          <a:p>
            <a:r>
              <a:rPr lang="en-US" dirty="0"/>
              <a:t>Wiki: Changelog, checklists, other resources</a:t>
            </a:r>
          </a:p>
          <a:p>
            <a:r>
              <a:rPr lang="en-US" dirty="0"/>
              <a:t>Status Chart: Generated via GitHub's </a:t>
            </a:r>
            <a:r>
              <a:rPr lang="en-US" dirty="0" err="1"/>
              <a:t>GraphQL</a:t>
            </a:r>
            <a:r>
              <a:rPr lang="en-US" dirty="0"/>
              <a:t> API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587661-1AC2-43C2-AB26-A2DFC6C14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2710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1F94-C7D0-4607-9A94-A0DA2714B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Code: </a:t>
            </a:r>
            <a:r>
              <a:rPr lang="en-US" dirty="0">
                <a:latin typeface="Consolas" panose="020B0609020204030204" pitchFamily="49" charset="0"/>
                <a:hlinkClick r:id="rId2"/>
              </a:rPr>
              <a:t>github.com/</a:t>
            </a:r>
            <a:r>
              <a:rPr lang="en-US" dirty="0" err="1">
                <a:latin typeface="Consolas" panose="020B0609020204030204" pitchFamily="49" charset="0"/>
                <a:hlinkClick r:id="rId2"/>
              </a:rPr>
              <a:t>microsoft</a:t>
            </a:r>
            <a:r>
              <a:rPr lang="en-US" dirty="0">
                <a:latin typeface="Consolas" panose="020B0609020204030204" pitchFamily="49" charset="0"/>
                <a:hlinkClick r:id="rId2"/>
              </a:rPr>
              <a:t>/STL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BBD25-36B7-4838-A469-1234AFB4B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Product: </a:t>
            </a:r>
            <a:r>
              <a:rPr lang="en-US" dirty="0" err="1">
                <a:latin typeface="Consolas" panose="020B0609020204030204" pitchFamily="49" charset="0"/>
              </a:rPr>
              <a:t>stl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inc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stl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src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Build system: </a:t>
            </a:r>
            <a:r>
              <a:rPr lang="en-US" dirty="0" err="1"/>
              <a:t>CMake</a:t>
            </a:r>
            <a:r>
              <a:rPr lang="en-US" dirty="0"/>
              <a:t>/Ninja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vcpkg</a:t>
            </a:r>
            <a:r>
              <a:rPr lang="en-US" dirty="0"/>
              <a:t> submodule acquires </a:t>
            </a:r>
            <a:r>
              <a:rPr lang="en-US" dirty="0" err="1"/>
              <a:t>Boost.Math</a:t>
            </a:r>
            <a:r>
              <a:rPr lang="en-US" dirty="0"/>
              <a:t> for Special Math</a:t>
            </a:r>
          </a:p>
          <a:p>
            <a:r>
              <a:rPr lang="en-US" dirty="0">
                <a:latin typeface="Consolas" panose="020B0609020204030204" pitchFamily="49" charset="0"/>
              </a:rPr>
              <a:t>tests/std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tests/</a:t>
            </a:r>
            <a:r>
              <a:rPr lang="en-US" dirty="0" err="1">
                <a:latin typeface="Consolas" panose="020B0609020204030204" pitchFamily="49" charset="0"/>
              </a:rPr>
              <a:t>libcxx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tests/tr1</a:t>
            </a:r>
            <a:r>
              <a:rPr lang="en-US" dirty="0"/>
              <a:t> (legacy)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-project</a:t>
            </a:r>
            <a:r>
              <a:rPr lang="en-US" dirty="0"/>
              <a:t> submodule for </a:t>
            </a:r>
            <a:r>
              <a:rPr lang="en-US" dirty="0" err="1"/>
              <a:t>libc</a:t>
            </a:r>
            <a:r>
              <a:rPr lang="en-US" dirty="0"/>
              <a:t>++'s test suite</a:t>
            </a:r>
          </a:p>
          <a:p>
            <a:pPr lvl="1"/>
            <a:r>
              <a:rPr lang="en-US" dirty="0"/>
              <a:t>Uses Python and lit (LLVM Integrated Tester)</a:t>
            </a:r>
          </a:p>
          <a:p>
            <a:r>
              <a:rPr lang="en-US" dirty="0"/>
              <a:t>Linear history, squashed commits</a:t>
            </a:r>
          </a:p>
          <a:p>
            <a:r>
              <a:rPr lang="en-US" dirty="0"/>
              <a:t>Feature branches are uncommon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feature/spaceship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feature/format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0B6EC-8647-4AC0-98AE-492B19A48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104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8144E-30CB-4433-96E1-2AAF84FFC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C1086-5027-4893-A037-FFE1164596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 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75F66A-1B26-4818-A340-FDA31C57B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264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343EF-5E00-43E7-8A42-4854C979D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Issues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7246C-D75E-4626-9ED3-7E00C775E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nsolas" panose="020B0609020204030204" pitchFamily="49" charset="0"/>
              </a:rPr>
              <a:t>cxx20</a:t>
            </a:r>
            <a:r>
              <a:rPr lang="en-US" dirty="0"/>
              <a:t> issues track all remaining C++20 features</a:t>
            </a:r>
          </a:p>
          <a:p>
            <a:pPr lvl="1"/>
            <a:r>
              <a:rPr lang="en-US" dirty="0">
                <a:hlinkClick r:id="rId3"/>
              </a:rPr>
              <a:t>GH-39</a:t>
            </a:r>
            <a:r>
              <a:rPr lang="en-US" dirty="0"/>
              <a:t> P0896R4 </a:t>
            </a:r>
            <a:r>
              <a:rPr lang="en-US" dirty="0">
                <a:latin typeface="Consolas" panose="020B0609020204030204" pitchFamily="49" charset="0"/>
              </a:rPr>
              <a:t>&lt;ranges&gt;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LWG</a:t>
            </a:r>
            <a:r>
              <a:rPr lang="en-US" dirty="0"/>
              <a:t> issues track bugfixes in the Standard itself</a:t>
            </a:r>
          </a:p>
          <a:p>
            <a:pPr lvl="1"/>
            <a:r>
              <a:rPr lang="en-US" dirty="0">
                <a:hlinkClick r:id="rId4"/>
              </a:rPr>
              <a:t>GH-333</a:t>
            </a:r>
            <a:r>
              <a:rPr lang="en-US" dirty="0"/>
              <a:t> LWG-3070 </a:t>
            </a:r>
            <a:r>
              <a:rPr lang="en-US" dirty="0">
                <a:latin typeface="Consolas" panose="020B0609020204030204" pitchFamily="49" charset="0"/>
              </a:rPr>
              <a:t>path::</a:t>
            </a:r>
            <a:r>
              <a:rPr lang="en-US" dirty="0" err="1">
                <a:latin typeface="Consolas" panose="020B0609020204030204" pitchFamily="49" charset="0"/>
              </a:rPr>
              <a:t>lexically_relative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bug</a:t>
            </a:r>
            <a:r>
              <a:rPr lang="en-US" dirty="0"/>
              <a:t>, </a:t>
            </a:r>
            <a:r>
              <a:rPr lang="en-US" b="1" dirty="0">
                <a:latin typeface="Consolas" panose="020B0609020204030204" pitchFamily="49" charset="0"/>
              </a:rPr>
              <a:t>performance</a:t>
            </a:r>
            <a:r>
              <a:rPr lang="en-US" dirty="0"/>
              <a:t>, </a:t>
            </a:r>
            <a:r>
              <a:rPr lang="en-US" b="1" dirty="0">
                <a:latin typeface="Consolas" panose="020B0609020204030204" pitchFamily="49" charset="0"/>
              </a:rPr>
              <a:t>throughput</a:t>
            </a:r>
            <a:r>
              <a:rPr lang="en-US" dirty="0"/>
              <a:t>, </a:t>
            </a:r>
            <a:r>
              <a:rPr lang="en-US" b="1" dirty="0">
                <a:latin typeface="Consolas" panose="020B0609020204030204" pitchFamily="49" charset="0"/>
              </a:rPr>
              <a:t>enhancement</a:t>
            </a:r>
          </a:p>
          <a:p>
            <a:pPr lvl="1"/>
            <a:r>
              <a:rPr lang="en-US" dirty="0"/>
              <a:t>Porting from Developer Community, Azure Boards, </a:t>
            </a:r>
            <a:r>
              <a:rPr lang="en-US" dirty="0" err="1"/>
              <a:t>todos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GH-713</a:t>
            </a:r>
            <a:r>
              <a:rPr lang="en-US" dirty="0"/>
              <a:t> </a:t>
            </a:r>
            <a:r>
              <a:rPr lang="en-US" dirty="0" err="1">
                <a:latin typeface="Consolas" panose="020B0609020204030204" pitchFamily="49" charset="0"/>
              </a:rPr>
              <a:t>boyer_moore_searcher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 err="1">
                <a:latin typeface="Consolas" panose="020B0609020204030204" pitchFamily="49" charset="0"/>
              </a:rPr>
              <a:t>vNext</a:t>
            </a:r>
            <a:r>
              <a:rPr lang="en-US" dirty="0"/>
              <a:t> issues affect binary compatibility</a:t>
            </a:r>
          </a:p>
          <a:p>
            <a:pPr lvl="1"/>
            <a:r>
              <a:rPr lang="en-US" dirty="0"/>
              <a:t>Will start </a:t>
            </a:r>
            <a:r>
              <a:rPr lang="en-US" dirty="0" err="1"/>
              <a:t>vNext</a:t>
            </a:r>
            <a:r>
              <a:rPr lang="en-US" dirty="0"/>
              <a:t> after finishing C++20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D10B65-183A-4DBA-8F99-5E52A79C9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743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47A53-13C2-41F7-9CC9-BC428D657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panose="020B0609020204030204" pitchFamily="49" charset="0"/>
              </a:rPr>
              <a:t>cxx20</a:t>
            </a:r>
            <a:r>
              <a:rPr lang="en-US" dirty="0"/>
              <a:t> Issues</a:t>
            </a:r>
          </a:p>
        </p:txBody>
      </p:sp>
      <p:pic>
        <p:nvPicPr>
          <p:cNvPr id="6" name="Content Placeholder 5" descr="Screenshot of microsoft/STL issue 43">
            <a:extLst>
              <a:ext uri="{FF2B5EF4-FFF2-40B4-BE49-F238E27FC236}">
                <a16:creationId xmlns:a16="http://schemas.microsoft.com/office/drawing/2014/main" id="{C3450921-F069-452E-A4E0-A4D54870FC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849" y="1200150"/>
            <a:ext cx="4584301" cy="36576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C77FB-4F80-4EED-9E7F-F55E6BE96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4150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AD028-EDCC-4740-B411-CD97BDA31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Pull Requests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3F1F7-A652-42C5-95C2-AF99F7851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3"/>
              </a:rPr>
              <a:t>GH-724</a:t>
            </a:r>
            <a:r>
              <a:rPr lang="en-US" dirty="0"/>
              <a:t> Fix </a:t>
            </a:r>
            <a:r>
              <a:rPr lang="en-US" dirty="0" err="1">
                <a:latin typeface="Consolas" panose="020B0609020204030204" pitchFamily="49" charset="0"/>
              </a:rPr>
              <a:t>boyer_moore_searcher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Fixed a 43-year-old bug by implementing a 40-year-old fix</a:t>
            </a:r>
          </a:p>
          <a:p>
            <a:pPr lvl="1"/>
            <a:r>
              <a:rPr lang="en-US" dirty="0"/>
              <a:t>Explained bug, fix, ABI, testing; others provided more info</a:t>
            </a:r>
          </a:p>
          <a:p>
            <a:r>
              <a:rPr lang="en-US" dirty="0">
                <a:hlinkClick r:id="rId4"/>
              </a:rPr>
              <a:t>GH-142</a:t>
            </a:r>
            <a:r>
              <a:rPr lang="en-US" dirty="0"/>
              <a:t> P0122R7 </a:t>
            </a:r>
            <a:r>
              <a:rPr lang="en-US" dirty="0">
                <a:latin typeface="Consolas" panose="020B0609020204030204" pitchFamily="49" charset="0"/>
              </a:rPr>
              <a:t>&lt;span&gt;</a:t>
            </a:r>
          </a:p>
          <a:p>
            <a:pPr lvl="1"/>
            <a:r>
              <a:rPr lang="en-US" dirty="0"/>
              <a:t>691 comments!</a:t>
            </a:r>
            <a:endParaRPr lang="en-US" dirty="0">
              <a:hlinkClick r:id="rId5"/>
            </a:endParaRPr>
          </a:p>
          <a:p>
            <a:r>
              <a:rPr lang="en-US" dirty="0">
                <a:hlinkClick r:id="rId6"/>
              </a:rPr>
              <a:t>GH-1173</a:t>
            </a:r>
            <a:r>
              <a:rPr lang="en-US" dirty="0"/>
              <a:t> Fix </a:t>
            </a:r>
            <a:r>
              <a:rPr lang="en-US" dirty="0" err="1">
                <a:latin typeface="Consolas" panose="020B0609020204030204" pitchFamily="49" charset="0"/>
              </a:rPr>
              <a:t>ostr</a:t>
            </a:r>
            <a:r>
              <a:rPr lang="en-US" dirty="0">
                <a:latin typeface="Consolas" panose="020B0609020204030204" pitchFamily="49" charset="0"/>
              </a:rPr>
              <a:t> &lt;&lt; </a:t>
            </a:r>
            <a:r>
              <a:rPr lang="en-US" dirty="0" err="1">
                <a:latin typeface="Consolas" panose="020B0609020204030204" pitchFamily="49" charset="0"/>
              </a:rPr>
              <a:t>flt</a:t>
            </a:r>
            <a:r>
              <a:rPr lang="en-US" dirty="0"/>
              <a:t> precision</a:t>
            </a:r>
          </a:p>
          <a:p>
            <a:pPr lvl="1"/>
            <a:r>
              <a:rPr lang="en-US" dirty="0"/>
              <a:t>Fixed long-standing bugs while preserving ABI</a:t>
            </a:r>
          </a:p>
          <a:p>
            <a:r>
              <a:rPr lang="en-US" dirty="0"/>
              <a:t>Every PR is extensively reviewed by 2 maintainers</a:t>
            </a:r>
          </a:p>
          <a:p>
            <a:pPr lvl="1"/>
            <a:r>
              <a:rPr lang="en-US" dirty="0"/>
              <a:t>Keeps code at production quality: always ready to ship</a:t>
            </a:r>
          </a:p>
          <a:p>
            <a:pPr lvl="1"/>
            <a:r>
              <a:rPr lang="en-US" dirty="0"/>
              <a:t>Helps the team understand the code and related features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50616F-E331-4366-9EE2-6F5900CEF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348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D97C8-1A37-47D2-870E-E21E7E5FC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 Philosophy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F09D7-A6A3-4FD4-8E39-FCC6D3EBE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Standard Library has:</a:t>
            </a:r>
          </a:p>
          <a:p>
            <a:pPr lvl="1"/>
            <a:r>
              <a:rPr lang="en-US" dirty="0"/>
              <a:t>Unusually well-specified preconditions and postconditions</a:t>
            </a:r>
          </a:p>
          <a:p>
            <a:pPr lvl="1"/>
            <a:r>
              <a:rPr lang="en-US" dirty="0"/>
              <a:t>Unusually strict correctness and performance requirements</a:t>
            </a:r>
          </a:p>
          <a:p>
            <a:pPr lvl="1"/>
            <a:r>
              <a:rPr lang="en-US" dirty="0"/>
              <a:t>Indefinite lifespan: old codebase, yet must keep evolving</a:t>
            </a:r>
          </a:p>
          <a:p>
            <a:r>
              <a:rPr lang="en-US" dirty="0"/>
              <a:t>Careful code review avoids regressions, new bugs</a:t>
            </a:r>
          </a:p>
          <a:p>
            <a:pPr lvl="1"/>
            <a:r>
              <a:rPr lang="en-US" dirty="0"/>
              <a:t>Especially important for binary compatibility</a:t>
            </a:r>
          </a:p>
          <a:p>
            <a:r>
              <a:rPr lang="en-US" dirty="0"/>
              <a:t>Codebase consistency is important, especially now</a:t>
            </a:r>
          </a:p>
          <a:p>
            <a:pPr lvl="1"/>
            <a:r>
              <a:rPr lang="en-US" dirty="0"/>
              <a:t>Ideally, looks like the work of a single author</a:t>
            </a:r>
          </a:p>
          <a:p>
            <a:pPr lvl="1"/>
            <a:r>
              <a:rPr lang="en-US" dirty="0"/>
              <a:t>Consistent code </a:t>
            </a:r>
            <a:r>
              <a:rPr lang="en-US" dirty="0">
                <a:sym typeface="Wingdings" panose="05000000000000000000" pitchFamily="2" charset="2"/>
              </a:rPr>
              <a:t> consistent behavior, fewer</a:t>
            </a:r>
            <a:r>
              <a:rPr lang="en-US" dirty="0"/>
              <a:t> unique bugs</a:t>
            </a:r>
          </a:p>
          <a:p>
            <a:pPr lvl="1"/>
            <a:r>
              <a:rPr lang="en-US" dirty="0"/>
              <a:t>Makes inconsistent code stand out as unusual or incorrect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75BBF-9799-4B4B-A56D-B448C5621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7949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E44F0-00EE-4F4A-8AB9-10C8999B9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Code Reviews Project</a:t>
            </a:r>
            <a:endParaRPr lang="en-US" dirty="0"/>
          </a:p>
        </p:txBody>
      </p:sp>
      <p:pic>
        <p:nvPicPr>
          <p:cNvPr id="6" name="Content Placeholder 5" descr="Screenshot of Code Reviews Project">
            <a:extLst>
              <a:ext uri="{FF2B5EF4-FFF2-40B4-BE49-F238E27FC236}">
                <a16:creationId xmlns:a16="http://schemas.microsoft.com/office/drawing/2014/main" id="{ECFE190A-F524-45D4-BE73-28AC822CA5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774" y="1200150"/>
            <a:ext cx="7386452" cy="36576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BBDF51-FD6C-441E-B068-D12513E62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996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47493-2A37-4D9E-BD09-2CD6B6DE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hlinkClick r:id="rId2"/>
              </a:rPr>
              <a:t>Status Chart</a:t>
            </a:r>
            <a:r>
              <a:rPr lang="en-US" dirty="0"/>
              <a:t>: Monthly Merged PRs</a:t>
            </a:r>
          </a:p>
        </p:txBody>
      </p:sp>
      <p:pic>
        <p:nvPicPr>
          <p:cNvPr id="8" name="Content Placeholder 7" descr="Monthly Merged PRs">
            <a:extLst>
              <a:ext uri="{FF2B5EF4-FFF2-40B4-BE49-F238E27FC236}">
                <a16:creationId xmlns:a16="http://schemas.microsoft.com/office/drawing/2014/main" id="{30B49900-47C5-4990-BFF4-8E9E576452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40" y="1200150"/>
            <a:ext cx="7413920" cy="36576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D6D0AC-FA59-4102-8194-C483AE88B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8925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Year 1 ends.</a:t>
            </a:r>
            <a:br>
              <a:rPr lang="en-US" cap="none" dirty="0"/>
            </a:br>
            <a:r>
              <a:rPr lang="en-US" cap="none" dirty="0"/>
              <a:t>Year 2 begins!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696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Links</a:t>
            </a:r>
          </a:p>
          <a:p>
            <a:pPr lvl="1"/>
            <a:r>
              <a:rPr lang="en-US" dirty="0"/>
              <a:t>Repository: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microsoft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/STL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/>
              <a:t>Changelog: </a:t>
            </a:r>
            <a:r>
              <a:rPr lang="en-US" dirty="0">
                <a:latin typeface="Consolas" panose="020B0609020204030204" pitchFamily="49" charset="0"/>
                <a:hlinkClick r:id="rId3"/>
              </a:rPr>
              <a:t>github.com/</a:t>
            </a:r>
            <a:r>
              <a:rPr lang="en-US" dirty="0" err="1">
                <a:latin typeface="Consolas" panose="020B0609020204030204" pitchFamily="49" charset="0"/>
                <a:hlinkClick r:id="rId3"/>
              </a:rPr>
              <a:t>microsoft</a:t>
            </a:r>
            <a:r>
              <a:rPr lang="en-US" dirty="0">
                <a:latin typeface="Consolas" panose="020B0609020204030204" pitchFamily="49" charset="0"/>
                <a:hlinkClick r:id="rId3"/>
              </a:rPr>
              <a:t>/STL/wiki/Changelog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Status Chart: </a:t>
            </a:r>
            <a:r>
              <a:rPr lang="en-US" dirty="0">
                <a:latin typeface="Consolas" panose="020B0609020204030204" pitchFamily="49" charset="0"/>
                <a:hlinkClick r:id="rId4"/>
              </a:rPr>
              <a:t>microsoft.github.io/STL/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C++20: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hlinkClick r:id="rId5"/>
              </a:rPr>
              <a:t>wg21.link/n4861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Questions</a:t>
            </a:r>
          </a:p>
          <a:p>
            <a:pPr lvl="1"/>
            <a:r>
              <a:rPr lang="en-US" dirty="0"/>
              <a:t>GitHub Discussions tab</a:t>
            </a:r>
          </a:p>
          <a:p>
            <a:pPr lvl="1"/>
            <a:r>
              <a:rPr lang="en-US" dirty="0"/>
              <a:t>Discord server (see README)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464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7640B-689A-4280-993F-46D27DAFC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Bonus Slides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5ABEF1-5529-4D87-9BDC-8064D8D92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3191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EBFA2-6AA2-4A8B-9DDB-F1B94366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Compile-Time/Run-Time Hybrid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1D45D-AE48-4DF8-B78C-D21E7EDB2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template &lt;class _Rx, class _Ty&gt;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_NODISCARD constexpr bool </a:t>
            </a:r>
            <a:r>
              <a:rPr lang="en-US" dirty="0" err="1">
                <a:latin typeface="Consolas" panose="020B0609020204030204" pitchFamily="49" charset="0"/>
              </a:rPr>
              <a:t>in_range</a:t>
            </a:r>
            <a:r>
              <a:rPr lang="en-US" dirty="0">
                <a:latin typeface="Consolas" panose="020B0609020204030204" pitchFamily="49" charset="0"/>
              </a:rPr>
              <a:t>(const _Ty _Value) </a:t>
            </a:r>
            <a:r>
              <a:rPr lang="en-US" dirty="0" err="1">
                <a:latin typeface="Consolas" panose="020B0609020204030204" pitchFamily="49" charset="0"/>
              </a:rPr>
              <a:t>noexcept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// ... see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hlinkClick r:id="rId2"/>
              </a:rPr>
              <a:t>&lt;utility&gt; lines 721-745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 ...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constexpr auto _</a:t>
            </a:r>
            <a:r>
              <a:rPr lang="en-US" dirty="0" err="1">
                <a:latin typeface="Consolas" panose="020B0609020204030204" pitchFamily="49" charset="0"/>
              </a:rPr>
              <a:t>Ty_min</a:t>
            </a:r>
            <a:r>
              <a:rPr lang="en-US" dirty="0">
                <a:latin typeface="Consolas" panose="020B0609020204030204" pitchFamily="49" charset="0"/>
              </a:rPr>
              <a:t> = _</a:t>
            </a:r>
            <a:r>
              <a:rPr lang="en-US" dirty="0" err="1">
                <a:latin typeface="Consolas" panose="020B0609020204030204" pitchFamily="49" charset="0"/>
              </a:rPr>
              <a:t>Min_limit</a:t>
            </a:r>
            <a:r>
              <a:rPr lang="en-US" dirty="0">
                <a:latin typeface="Consolas" panose="020B0609020204030204" pitchFamily="49" charset="0"/>
              </a:rPr>
              <a:t>&lt;_Ty&gt;();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constexpr auto _</a:t>
            </a:r>
            <a:r>
              <a:rPr lang="en-US" dirty="0" err="1">
                <a:latin typeface="Consolas" panose="020B0609020204030204" pitchFamily="49" charset="0"/>
              </a:rPr>
              <a:t>Rx_min</a:t>
            </a:r>
            <a:r>
              <a:rPr lang="en-US" dirty="0">
                <a:latin typeface="Consolas" panose="020B0609020204030204" pitchFamily="49" charset="0"/>
              </a:rPr>
              <a:t> = _</a:t>
            </a:r>
            <a:r>
              <a:rPr lang="en-US" dirty="0" err="1">
                <a:latin typeface="Consolas" panose="020B0609020204030204" pitchFamily="49" charset="0"/>
              </a:rPr>
              <a:t>Min_limit</a:t>
            </a:r>
            <a:r>
              <a:rPr lang="en-US" dirty="0">
                <a:latin typeface="Consolas" panose="020B0609020204030204" pitchFamily="49" charset="0"/>
              </a:rPr>
              <a:t>&lt;_Rx&gt;();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if constexpr (_STD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</a:rPr>
              <a:t>cmp_less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(_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</a:rPr>
              <a:t>Ty_min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, _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</a:rPr>
              <a:t>Rx_min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))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if (_Value &lt; _Ty{_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Rx_min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})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return false;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    // ... similarly for _Value &gt; _Ty{_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Rx_max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} ...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return true;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D9A5B-59AA-42A3-9BDD-3C0116A38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05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DDA86-B6F5-4FC6-9154-5CE33AE83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CppCon</a:t>
            </a:r>
            <a:r>
              <a:rPr lang="en-US" dirty="0"/>
              <a:t> 2019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 err="1">
                <a:sym typeface="Wingdings" panose="05000000000000000000" pitchFamily="2" charset="2"/>
              </a:rPr>
              <a:t>CppCon</a:t>
            </a:r>
            <a:r>
              <a:rPr lang="en-US" dirty="0">
                <a:sym typeface="Wingdings" panose="05000000000000000000" pitchFamily="2" charset="2"/>
              </a:rPr>
              <a:t> 2020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48BFB-905B-4712-A3FB-6F023EB18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Announced at </a:t>
            </a:r>
            <a:r>
              <a:rPr lang="en-US" dirty="0" err="1"/>
              <a:t>CppCon</a:t>
            </a:r>
            <a:r>
              <a:rPr lang="en-US" dirty="0"/>
              <a:t> 2019</a:t>
            </a:r>
          </a:p>
          <a:p>
            <a:pPr lvl="1"/>
            <a:r>
              <a:rPr lang="en-US" dirty="0">
                <a:latin typeface="Consolas" panose="020B0609020204030204" pitchFamily="49" charset="0"/>
                <a:hlinkClick r:id="rId2"/>
              </a:rPr>
              <a:t>github.com/microsoft/STL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Apache License v2.0 with LLVM Exception</a:t>
            </a:r>
          </a:p>
          <a:p>
            <a:r>
              <a:rPr lang="en-US" dirty="0"/>
              <a:t>Implemented ~50 C++20 features</a:t>
            </a:r>
          </a:p>
          <a:p>
            <a:pPr lvl="1"/>
            <a:r>
              <a:rPr lang="en-US" dirty="0"/>
              <a:t>Majority from our amazing contributors</a:t>
            </a:r>
          </a:p>
          <a:p>
            <a:pPr lvl="1"/>
            <a:r>
              <a:rPr lang="en-US" dirty="0"/>
              <a:t>Extensively reviewed and tested</a:t>
            </a:r>
          </a:p>
          <a:p>
            <a:r>
              <a:rPr lang="en-US" dirty="0"/>
              <a:t>Released VS 2019 16.5, 16.6, 16.7, 16.8 Preview 3</a:t>
            </a:r>
          </a:p>
          <a:p>
            <a:r>
              <a:rPr lang="en-US" dirty="0"/>
              <a:t>GitHub migration ongoing</a:t>
            </a:r>
          </a:p>
          <a:p>
            <a:pPr lvl="1"/>
            <a:r>
              <a:rPr lang="en-US" dirty="0"/>
              <a:t>Build system (native desktop), test suite, issue database</a:t>
            </a:r>
          </a:p>
          <a:p>
            <a:r>
              <a:rPr lang="en-US" dirty="0"/>
              <a:t>Goal: Complete C++20 in 2020</a:t>
            </a:r>
          </a:p>
          <a:p>
            <a:pPr lvl="1"/>
            <a:r>
              <a:rPr lang="en-US" dirty="0"/>
              <a:t>No promises, but we're working hard; refers to repo only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D141F3-132A-4F0C-9D80-204A0CDC7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621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51DF0-C677-4247-9259-BB6787B9A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Associative Erasure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F6BA7-EEE3-4326-BB3B-957DB987B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std::</a:t>
            </a:r>
            <a:r>
              <a:rPr lang="en-US" dirty="0" err="1">
                <a:latin typeface="Consolas" panose="020B0609020204030204" pitchFamily="49" charset="0"/>
              </a:rPr>
              <a:t>erase_if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is linear time</a:t>
            </a:r>
          </a:p>
          <a:p>
            <a:pPr lvl="1"/>
            <a:r>
              <a:rPr lang="en-US" dirty="0"/>
              <a:t>Inspects the entire </a:t>
            </a:r>
            <a:r>
              <a:rPr lang="en-US" dirty="0" err="1">
                <a:latin typeface="Consolas" panose="020B0609020204030204" pitchFamily="49" charset="0"/>
              </a:rPr>
              <a:t>value_type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Associative containers have member </a:t>
            </a:r>
            <a:r>
              <a:rPr lang="en-US" dirty="0">
                <a:latin typeface="Consolas" panose="020B0609020204030204" pitchFamily="49" charset="0"/>
              </a:rPr>
              <a:t>.erase(key)</a:t>
            </a:r>
          </a:p>
          <a:p>
            <a:pPr lvl="1"/>
            <a:r>
              <a:rPr lang="en-US" dirty="0"/>
              <a:t>Inspects only the key, using the container's predicate</a:t>
            </a:r>
          </a:p>
          <a:p>
            <a:pPr lvl="1"/>
            <a:r>
              <a:rPr lang="en-US" dirty="0"/>
              <a:t>Ordered: "Logarithmic" time, O(K + log N)</a:t>
            </a:r>
          </a:p>
          <a:p>
            <a:pPr lvl="1"/>
            <a:r>
              <a:rPr lang="en-US" dirty="0"/>
              <a:t>Unordered: "Constant" time, average O(K), worst O(N)</a:t>
            </a:r>
          </a:p>
          <a:p>
            <a:r>
              <a:rPr lang="en-US" dirty="0"/>
              <a:t>Only </a:t>
            </a:r>
            <a:r>
              <a:rPr lang="en-US" dirty="0">
                <a:latin typeface="Consolas" panose="020B0609020204030204" pitchFamily="49" charset="0"/>
              </a:rPr>
              <a:t>std::</a:t>
            </a:r>
            <a:r>
              <a:rPr lang="en-US" dirty="0" err="1">
                <a:latin typeface="Consolas" panose="020B0609020204030204" pitchFamily="49" charset="0"/>
              </a:rPr>
              <a:t>erase_if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is provided for associative</a:t>
            </a:r>
          </a:p>
          <a:p>
            <a:pPr lvl="1"/>
            <a:r>
              <a:rPr lang="en-US" dirty="0"/>
              <a:t>Avoids potential confusion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D6FE0-1804-4F98-AB1B-7B5029082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0923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7C312-D77B-45A1-B7E9-5BFEA9691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EBA19-86D4-4C44-8705-E0C7FB088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Scripts prepare Azure Virtual Machine Scale Sets</a:t>
            </a:r>
          </a:p>
          <a:p>
            <a:pPr lvl="1"/>
            <a:r>
              <a:rPr lang="en-US" dirty="0"/>
              <a:t>Currently up to 12 VMs, each with 16 cores</a:t>
            </a:r>
          </a:p>
          <a:p>
            <a:pPr lvl="1"/>
            <a:r>
              <a:rPr lang="en-US" dirty="0"/>
              <a:t>VMs install VS (with Clang, </a:t>
            </a:r>
            <a:r>
              <a:rPr lang="en-US" dirty="0" err="1"/>
              <a:t>CMake</a:t>
            </a:r>
            <a:r>
              <a:rPr lang="en-US" dirty="0"/>
              <a:t>, Ninja), Python, CUDA</a:t>
            </a:r>
          </a:p>
          <a:p>
            <a:r>
              <a:rPr lang="en-US" dirty="0"/>
              <a:t>We enforce </a:t>
            </a:r>
            <a:r>
              <a:rPr lang="en-US" dirty="0">
                <a:latin typeface="Consolas" panose="020B0609020204030204" pitchFamily="49" charset="0"/>
              </a:rPr>
              <a:t>clang-format</a:t>
            </a:r>
            <a:r>
              <a:rPr lang="en-US" dirty="0"/>
              <a:t> for product/test code</a:t>
            </a:r>
          </a:p>
          <a:p>
            <a:pPr lvl="1"/>
            <a:r>
              <a:rPr lang="en-US" dirty="0"/>
              <a:t>Saves an incredible amount of time</a:t>
            </a:r>
          </a:p>
          <a:p>
            <a:pPr lvl="1"/>
            <a:r>
              <a:rPr lang="en-US" dirty="0"/>
              <a:t>Our </a:t>
            </a:r>
            <a:r>
              <a:rPr lang="en-US" dirty="0">
                <a:latin typeface="Consolas" panose="020B0609020204030204" pitchFamily="49" charset="0"/>
              </a:rPr>
              <a:t>parallelize</a:t>
            </a:r>
            <a:r>
              <a:rPr lang="en-US" dirty="0"/>
              <a:t> tool runs it quickly, only on C++ files</a:t>
            </a:r>
          </a:p>
          <a:p>
            <a:pPr lvl="1"/>
            <a:r>
              <a:rPr lang="en-US" dirty="0"/>
              <a:t>Failed checks display the edits that </a:t>
            </a:r>
            <a:r>
              <a:rPr lang="en-US" dirty="0">
                <a:latin typeface="Consolas" panose="020B0609020204030204" pitchFamily="49" charset="0"/>
              </a:rPr>
              <a:t>clang-format</a:t>
            </a:r>
            <a:r>
              <a:rPr lang="en-US" dirty="0"/>
              <a:t> wants</a:t>
            </a:r>
          </a:p>
          <a:p>
            <a:r>
              <a:rPr lang="en-US" dirty="0"/>
              <a:t>Building all architectures is very fast</a:t>
            </a:r>
          </a:p>
          <a:p>
            <a:r>
              <a:rPr lang="en-US" dirty="0"/>
              <a:t>Testing x86/x64 takes about an hour</a:t>
            </a:r>
          </a:p>
          <a:p>
            <a:pPr lvl="1"/>
            <a:r>
              <a:rPr lang="en-US" dirty="0"/>
              <a:t>Many tests, multiplied by many compiler configurations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62DA3D-7ABA-43BC-A2E5-D583041B7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474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F4103-4874-422E-A59B-C7D854523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Projects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38573-4216-4373-8D59-04C0756B0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Reviews (primary dashboard!)</a:t>
            </a:r>
          </a:p>
          <a:p>
            <a:pPr lvl="1"/>
            <a:r>
              <a:rPr lang="en-US" dirty="0"/>
              <a:t>Work In Progress </a:t>
            </a:r>
            <a:r>
              <a:rPr lang="en-US" dirty="0">
                <a:sym typeface="Wingdings" panose="05000000000000000000" pitchFamily="2" charset="2"/>
              </a:rPr>
              <a:t> Initial Review  Final Review  Ready To Merge  Done</a:t>
            </a:r>
          </a:p>
          <a:p>
            <a:r>
              <a:rPr lang="en-US" dirty="0">
                <a:sym typeface="Wingdings" panose="05000000000000000000" pitchFamily="2" charset="2"/>
              </a:rPr>
              <a:t>GitHub Migration</a:t>
            </a:r>
          </a:p>
          <a:p>
            <a:r>
              <a:rPr lang="en-US" dirty="0">
                <a:sym typeface="Wingdings" panose="05000000000000000000" pitchFamily="2" charset="2"/>
              </a:rPr>
              <a:t>C++20 Features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Available  Investigating  Reviewing PR  Done</a:t>
            </a:r>
          </a:p>
          <a:p>
            <a:r>
              <a:rPr lang="en-US" dirty="0">
                <a:sym typeface="Wingdings" panose="05000000000000000000" pitchFamily="2" charset="2"/>
              </a:rPr>
              <a:t>Maintainer Priorities</a:t>
            </a:r>
          </a:p>
          <a:p>
            <a:r>
              <a:rPr lang="en-US" dirty="0">
                <a:sym typeface="Wingdings" panose="05000000000000000000" pitchFamily="2" charset="2"/>
              </a:rPr>
              <a:t>Large features: Chrono, Format, Spaceship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8F01C6-C692-4E29-8188-FC8D34E95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4341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AF8F2-02A2-43D7-9545-2FB364834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Wiki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DEFD7-EF47-41AD-AD11-5499B4C74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3"/>
              </a:rPr>
              <a:t>Changelog</a:t>
            </a:r>
            <a:endParaRPr lang="en-US" dirty="0"/>
          </a:p>
          <a:p>
            <a:pPr lvl="1"/>
            <a:r>
              <a:rPr lang="en-US" dirty="0"/>
              <a:t>Infeasible: Look at commit history between releases</a:t>
            </a:r>
          </a:p>
          <a:p>
            <a:pPr lvl="1"/>
            <a:r>
              <a:rPr lang="en-US" dirty="0"/>
              <a:t>Old process: Record commits, write them up later</a:t>
            </a:r>
          </a:p>
          <a:p>
            <a:pPr lvl="1"/>
            <a:r>
              <a:rPr lang="en-US" dirty="0"/>
              <a:t>New process: Merge PR, add Changelog entry immediately</a:t>
            </a:r>
          </a:p>
          <a:p>
            <a:r>
              <a:rPr lang="en-US" dirty="0"/>
              <a:t>Advice for Reviewing Pull Requests</a:t>
            </a:r>
          </a:p>
          <a:p>
            <a:r>
              <a:rPr lang="en-US" dirty="0"/>
              <a:t>MSVC STL Contributors Meeting Notes</a:t>
            </a:r>
          </a:p>
          <a:p>
            <a:r>
              <a:rPr lang="en-US" dirty="0"/>
              <a:t>Macro </a:t>
            </a:r>
            <a:r>
              <a:rPr lang="en-US" dirty="0">
                <a:latin typeface="Consolas" panose="020B0609020204030204" pitchFamily="49" charset="0"/>
              </a:rPr>
              <a:t>_MSVC_STL_UPDATE</a:t>
            </a:r>
          </a:p>
          <a:p>
            <a:pPr lvl="1"/>
            <a:r>
              <a:rPr lang="en-US" dirty="0"/>
              <a:t>Updated every month by new contributors</a:t>
            </a:r>
          </a:p>
          <a:p>
            <a:r>
              <a:rPr lang="en-US" dirty="0"/>
              <a:t>Custom </a:t>
            </a:r>
            <a:r>
              <a:rPr lang="en-US" dirty="0" err="1"/>
              <a:t>Autolinks</a:t>
            </a:r>
            <a:endParaRPr lang="en-US" dirty="0"/>
          </a:p>
          <a:p>
            <a:pPr lvl="1"/>
            <a:r>
              <a:rPr lang="en-US" dirty="0"/>
              <a:t>DevCom-724444, LLVM-41915, LWG-3080, WG21-P1209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14DF3-E27B-4B02-831F-13C8E0F82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928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47493-2A37-4D9E-BD09-2CD6B6DE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Status Chart</a:t>
            </a:r>
            <a:endParaRPr lang="en-US" dirty="0"/>
          </a:p>
        </p:txBody>
      </p:sp>
      <p:pic>
        <p:nvPicPr>
          <p:cNvPr id="6" name="Content Placeholder 5" descr="STL Status Chart">
            <a:extLst>
              <a:ext uri="{FF2B5EF4-FFF2-40B4-BE49-F238E27FC236}">
                <a16:creationId xmlns:a16="http://schemas.microsoft.com/office/drawing/2014/main" id="{4597A222-30A1-4898-8363-F6096125CF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34" y="1200150"/>
            <a:ext cx="7369132" cy="36576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D6D0AC-FA59-4102-8194-C483AE88B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948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47493-2A37-4D9E-BD09-2CD6B6DE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Status Chart</a:t>
            </a:r>
            <a:r>
              <a:rPr lang="en-US" dirty="0"/>
              <a:t>: Pull Request Age</a:t>
            </a:r>
          </a:p>
        </p:txBody>
      </p:sp>
      <p:pic>
        <p:nvPicPr>
          <p:cNvPr id="6" name="Content Placeholder 5" descr="Pull Request Age">
            <a:extLst>
              <a:ext uri="{FF2B5EF4-FFF2-40B4-BE49-F238E27FC236}">
                <a16:creationId xmlns:a16="http://schemas.microsoft.com/office/drawing/2014/main" id="{F770700A-E7E8-4876-ACCF-11B405C42E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53" y="1200150"/>
            <a:ext cx="7448293" cy="36576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D6D0AC-FA59-4102-8194-C483AE88B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73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8103C-5441-4BBC-8BAB-1D689DF0D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C++20 Features: 60 </a:t>
            </a:r>
            <a:r>
              <a:rPr lang="en-US" dirty="0">
                <a:sym typeface="Wingdings" panose="05000000000000000000" pitchFamily="2" charset="2"/>
              </a:rPr>
              <a:t> 23 Left</a:t>
            </a:r>
            <a:endParaRPr lang="en-US" dirty="0"/>
          </a:p>
        </p:txBody>
      </p:sp>
      <p:pic>
        <p:nvPicPr>
          <p:cNvPr id="6" name="Content Placeholder 5" descr="STL Status Chart">
            <a:extLst>
              <a:ext uri="{FF2B5EF4-FFF2-40B4-BE49-F238E27FC236}">
                <a16:creationId xmlns:a16="http://schemas.microsoft.com/office/drawing/2014/main" id="{A2911818-A793-4679-A534-A9DE9B71EC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93" y="1200150"/>
            <a:ext cx="7435614" cy="36576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4A1E6B-33B5-4C98-A6AC-0CCAAE6B8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418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9A5EE-9712-490E-A29E-40ACE6D11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C++20 STL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906444-3E52-497E-A264-8F9EF46B71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BDDF41-4485-4AD6-811A-1078456B6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54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54580-7B3D-4B78-BF47-6758305FD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Comparing Integers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258DE6-1C54-4320-86ED-82182FB78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86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4E9F0-C5C4-43ED-86FC-852603C2D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Usual Arithmetic Conversions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80526-7801-45E1-BAED-9A876A353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#include &lt;iostream&gt;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using namespace std;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</a:t>
            </a:r>
            <a:r>
              <a:rPr lang="en-US" dirty="0" err="1">
                <a:latin typeface="Consolas" panose="020B0609020204030204" pitchFamily="49" charset="0"/>
              </a:rPr>
              <a:t>boolalpha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short s         = -1;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unsigned int </a:t>
            </a:r>
            <a:r>
              <a:rPr lang="en-US" dirty="0" err="1">
                <a:latin typeface="Consolas" panose="020B0609020204030204" pitchFamily="49" charset="0"/>
              </a:rPr>
              <a:t>ui</a:t>
            </a:r>
            <a:r>
              <a:rPr lang="en-US" dirty="0">
                <a:latin typeface="Consolas" panose="020B0609020204030204" pitchFamily="49" charset="0"/>
              </a:rPr>
              <a:t> = 1729;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s &lt;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ui</a:t>
            </a:r>
            <a:r>
              <a:rPr lang="en-US" dirty="0">
                <a:latin typeface="Consolas" panose="020B0609020204030204" pitchFamily="49" charset="0"/>
              </a:rPr>
              <a:t>) &lt;&lt; </a:t>
            </a:r>
            <a:r>
              <a:rPr lang="en-US" dirty="0" err="1"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/>
              <a:t>What does this print?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warning C4018: '&lt;': signed/unsigned mismatch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warning: comparison of integers of different signs: 'short' and 'unsigned int' [-</a:t>
            </a:r>
            <a:r>
              <a:rPr lang="en-US" dirty="0" err="1">
                <a:latin typeface="Consolas" panose="020B0609020204030204" pitchFamily="49" charset="0"/>
              </a:rPr>
              <a:t>Wsign</a:t>
            </a:r>
            <a:r>
              <a:rPr lang="en-US" dirty="0">
                <a:latin typeface="Consolas" panose="020B0609020204030204" pitchFamily="49" charset="0"/>
              </a:rPr>
              <a:t>-compare]</a:t>
            </a:r>
          </a:p>
          <a:p>
            <a:pPr lvl="1"/>
            <a:r>
              <a:rPr lang="en-US" dirty="0"/>
              <a:t>This prints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FF0000"/>
                </a:solidFill>
              </a:rPr>
              <a:t> 🙀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712D0F-6F12-49CC-A22B-391738D0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55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50431-63BA-4B98-8C90-E3244D772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Integer Comparison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5F6ED-4C51-43EE-BB94-DC214E6F7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GH-621</a:t>
            </a:r>
            <a:r>
              <a:rPr lang="en-US" dirty="0"/>
              <a:t> implemented by </a:t>
            </a:r>
            <a:r>
              <a:rPr lang="en-US" dirty="0" err="1"/>
              <a:t>Neargye</a:t>
            </a:r>
            <a:endParaRPr lang="en-US" dirty="0"/>
          </a:p>
          <a:p>
            <a:pPr marL="0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#include &lt;iostream&gt;</a:t>
            </a:r>
          </a:p>
          <a:p>
            <a:pPr marL="0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#include &lt;utility&gt;</a:t>
            </a:r>
          </a:p>
          <a:p>
            <a:pPr marL="0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using namespace std;</a:t>
            </a:r>
          </a:p>
          <a:p>
            <a:pPr marL="0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</a:t>
            </a:r>
            <a:r>
              <a:rPr lang="en-US" dirty="0" err="1">
                <a:latin typeface="Consolas" panose="020B0609020204030204" pitchFamily="49" charset="0"/>
              </a:rPr>
              <a:t>boolalpha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short s         = -1;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unsigned int </a:t>
            </a:r>
            <a:r>
              <a:rPr lang="en-US" dirty="0" err="1">
                <a:latin typeface="Consolas" panose="020B0609020204030204" pitchFamily="49" charset="0"/>
              </a:rPr>
              <a:t>ui</a:t>
            </a:r>
            <a:r>
              <a:rPr lang="en-US" dirty="0">
                <a:latin typeface="Consolas" panose="020B0609020204030204" pitchFamily="49" charset="0"/>
              </a:rPr>
              <a:t> = 1729;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</a:rPr>
              <a:t>cmp_less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(s,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</a:rPr>
              <a:t>ui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&lt;&lt; </a:t>
            </a:r>
            <a:r>
              <a:rPr lang="en-US" dirty="0" err="1"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/>
              <a:t>This prints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7030A0"/>
                </a:solidFill>
              </a:rPr>
              <a:t> ✔</a:t>
            </a:r>
            <a:endParaRPr lang="en-US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6B8D2F-4D32-413B-9524-C8A6F4AAB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867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STL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0070C0"/>
      </a:hlink>
      <a:folHlink>
        <a:srgbClr val="0070C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27781</TotalTime>
  <Words>2678</Words>
  <Application>Microsoft Office PowerPoint</Application>
  <PresentationFormat>On-screen Show (16:9)</PresentationFormat>
  <Paragraphs>403</Paragraphs>
  <Slides>45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Consolas</vt:lpstr>
      <vt:lpstr>Verdana</vt:lpstr>
      <vt:lpstr>Clarity</vt:lpstr>
      <vt:lpstr>C++20 STL Features: 1 Year of Development on GitHub</vt:lpstr>
      <vt:lpstr>Getting Started</vt:lpstr>
      <vt:lpstr>Overview</vt:lpstr>
      <vt:lpstr>CppCon 2019  CppCon 2020</vt:lpstr>
      <vt:lpstr>C++20 Features: 60  23 Left</vt:lpstr>
      <vt:lpstr>C++20 STL Features</vt:lpstr>
      <vt:lpstr>Comparing Integers</vt:lpstr>
      <vt:lpstr>Usual Arithmetic Conversions</vt:lpstr>
      <vt:lpstr>Integer Comparison Functions</vt:lpstr>
      <vt:lpstr>&lt;utility&gt;</vt:lpstr>
      <vt:lpstr>constexpr Algorithms</vt:lpstr>
      <vt:lpstr>C++20 constexpr Everything</vt:lpstr>
      <vt:lpstr>constexpr In Everyday Programming</vt:lpstr>
      <vt:lpstr>static_assert is_sorted</vt:lpstr>
      <vt:lpstr>Erasing Elements</vt:lpstr>
      <vt:lpstr>Container Erasure Strategies</vt:lpstr>
      <vt:lpstr>Uniform Container Erasure</vt:lpstr>
      <vt:lpstr>atomic_ref</vt:lpstr>
      <vt:lpstr>atomic vs. atomic_ref</vt:lpstr>
      <vt:lpstr>Highly Artificial Example 🤖</vt:lpstr>
      <vt:lpstr>span</vt:lpstr>
      <vt:lpstr>span Encapsulates Ptr-Len Pairs</vt:lpstr>
      <vt:lpstr>Contiguous Range Constructor</vt:lpstr>
      <vt:lpstr>Contiguous &gt; Random-Access</vt:lpstr>
      <vt:lpstr>And More!</vt:lpstr>
      <vt:lpstr>So Many New Features, Including:</vt:lpstr>
      <vt:lpstr>GitHub Development</vt:lpstr>
      <vt:lpstr>How We Use GitHub</vt:lpstr>
      <vt:lpstr>Code: github.com/microsoft/STL</vt:lpstr>
      <vt:lpstr>Issues</vt:lpstr>
      <vt:lpstr>cxx20 Issues</vt:lpstr>
      <vt:lpstr>Pull Requests</vt:lpstr>
      <vt:lpstr>Code Review Philosophy</vt:lpstr>
      <vt:lpstr>Code Reviews Project</vt:lpstr>
      <vt:lpstr>Status Chart: Monthly Merged PRs</vt:lpstr>
      <vt:lpstr>Year 1 ends. Year 2 begins!</vt:lpstr>
      <vt:lpstr>More Info</vt:lpstr>
      <vt:lpstr>Bonus Slides</vt:lpstr>
      <vt:lpstr>Compile-Time/Run-Time Hybrid</vt:lpstr>
      <vt:lpstr>Associative Erasure</vt:lpstr>
      <vt:lpstr>Continuous Integration</vt:lpstr>
      <vt:lpstr>Projects</vt:lpstr>
      <vt:lpstr>Wiki</vt:lpstr>
      <vt:lpstr>Status Chart</vt:lpstr>
      <vt:lpstr>Status Chart: Pull Request Age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 T. Lavavej</dc:creator>
  <cp:lastModifiedBy>Stephan T. Lavavej</cp:lastModifiedBy>
  <cp:revision>1200</cp:revision>
  <dcterms:created xsi:type="dcterms:W3CDTF">2013-02-18T22:14:23Z</dcterms:created>
  <dcterms:modified xsi:type="dcterms:W3CDTF">2020-09-12T03:54:55Z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stl@microsoft.com</vt:lpwstr>
  </property>
  <property fmtid="{D5CDD505-2E9C-101B-9397-08002B2CF9AE}" pid="5" name="MSIP_Label_f42aa342-8706-4288-bd11-ebb85995028c_SetDate">
    <vt:lpwstr>2018-09-12T01:47:55.6863203Z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