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6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3" y="664631"/>
            <a:ext cx="7468553" cy="1943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00" kern="0" spc="-122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Sugandh: A New Fashion Experience</a:t>
            </a:r>
            <a:endParaRPr lang="en-US" sz="6100" dirty="0"/>
          </a:p>
        </p:txBody>
      </p:sp>
      <p:sp>
        <p:nvSpPr>
          <p:cNvPr id="4" name="Text 1"/>
          <p:cNvSpPr/>
          <p:nvPr/>
        </p:nvSpPr>
        <p:spPr>
          <a:xfrm>
            <a:off x="837722" y="3365445"/>
            <a:ext cx="3422043" cy="4451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/>
              <a:t>Name : Atul Rathour</a:t>
            </a:r>
            <a:br>
              <a:rPr lang="en-US" sz="1850" dirty="0"/>
            </a:br>
            <a:r>
              <a:rPr lang="en-US" sz="1850" dirty="0"/>
              <a:t>Roll no : 21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/>
              <a:t>Branch : IT</a:t>
            </a:r>
          </a:p>
          <a:p>
            <a:pPr marL="0" indent="0">
              <a:lnSpc>
                <a:spcPts val="3000"/>
              </a:lnSpc>
              <a:buNone/>
            </a:pPr>
            <a:endParaRPr lang="en-US" sz="1850" dirty="0"/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/>
              <a:t>Name : </a:t>
            </a:r>
            <a:r>
              <a:rPr lang="en-US" sz="1850" dirty="0" err="1"/>
              <a:t>Romil</a:t>
            </a:r>
            <a:r>
              <a:rPr lang="en-US" sz="1850" dirty="0"/>
              <a:t> </a:t>
            </a:r>
            <a:r>
              <a:rPr lang="en-US" sz="1850" dirty="0" err="1"/>
              <a:t>Rupareliya</a:t>
            </a:r>
            <a:r>
              <a:rPr lang="en-US" sz="1850" dirty="0"/>
              <a:t> </a:t>
            </a:r>
            <a:br>
              <a:rPr lang="en-US" sz="1850" dirty="0"/>
            </a:br>
            <a:r>
              <a:rPr lang="en-US" sz="1850" dirty="0"/>
              <a:t>Roll no : 23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/>
              <a:t>Branch : IT</a:t>
            </a:r>
          </a:p>
          <a:p>
            <a:pPr marL="0" indent="0">
              <a:lnSpc>
                <a:spcPts val="3000"/>
              </a:lnSpc>
              <a:buNone/>
            </a:pPr>
            <a:endParaRPr lang="en-US" sz="1850" dirty="0"/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/>
              <a:t>Name :Shivam Jayswal</a:t>
            </a:r>
            <a:br>
              <a:rPr lang="en-US" sz="1850" dirty="0"/>
            </a:br>
            <a:r>
              <a:rPr lang="en-US" sz="1850" dirty="0"/>
              <a:t>Roll no : 10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/>
              <a:t>Branch : IT</a:t>
            </a:r>
          </a:p>
          <a:p>
            <a:pPr marL="0" indent="0">
              <a:lnSpc>
                <a:spcPts val="3000"/>
              </a:lnSpc>
              <a:buNone/>
            </a:pPr>
            <a:endParaRPr lang="en-US" sz="1850" dirty="0"/>
          </a:p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7F55D4E8-9871-EE06-BC51-98EF50FC44D2}"/>
              </a:ext>
            </a:extLst>
          </p:cNvPr>
          <p:cNvSpPr/>
          <p:nvPr/>
        </p:nvSpPr>
        <p:spPr>
          <a:xfrm>
            <a:off x="4990861" y="3365445"/>
            <a:ext cx="3422043" cy="32360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/>
              <a:t>Name :</a:t>
            </a:r>
            <a:r>
              <a:rPr lang="en-US" sz="1850" dirty="0" err="1"/>
              <a:t>Sangna</a:t>
            </a:r>
            <a:r>
              <a:rPr lang="en-US" sz="1850" dirty="0"/>
              <a:t> </a:t>
            </a:r>
            <a:r>
              <a:rPr lang="en-US" sz="1850" dirty="0" err="1"/>
              <a:t>Limbasiya</a:t>
            </a:r>
            <a:br>
              <a:rPr lang="en-US" sz="1850" dirty="0"/>
            </a:br>
            <a:r>
              <a:rPr lang="en-US" sz="1850" dirty="0"/>
              <a:t>Roll no : 31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/>
              <a:t>Branch : IT</a:t>
            </a:r>
          </a:p>
          <a:p>
            <a:pPr marL="0" indent="0">
              <a:lnSpc>
                <a:spcPts val="3000"/>
              </a:lnSpc>
              <a:buNone/>
            </a:pPr>
            <a:endParaRPr lang="en-US" sz="1850" dirty="0"/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/>
              <a:t>Name :Vishwa Vaghela</a:t>
            </a:r>
            <a:br>
              <a:rPr lang="en-US" sz="1850" dirty="0"/>
            </a:br>
            <a:r>
              <a:rPr lang="en-US" sz="1850" dirty="0"/>
              <a:t>Roll no : 14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/>
              <a:t>Branch : IT</a:t>
            </a:r>
          </a:p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788CD8-46CD-558A-5F0E-40C0FC0A8A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1477882" y="0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911191"/>
            <a:ext cx="805493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Built with Powerful Technologies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21349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React.js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804761"/>
            <a:ext cx="3928586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React.js provides a dynamic and interactive front-end experience for our website. Its component-based architecture allows for efficient code management and a seamless user interface.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21349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Django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3804761"/>
            <a:ext cx="392858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Django serves as the robust backend framework, managing data storage, user authentication, and other essential server-side operations.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21349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MongoDB Atlas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3804761"/>
            <a:ext cx="3928586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MongoDB Atlas is our choice for a scalable and flexible database solution. It allows us to store and manage vast amounts of product and user data efficiently.</a:t>
            </a:r>
            <a:endParaRPr lang="en-US" sz="18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D617AA-076E-C595-9F0E-71A30474E2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1477882" y="0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549837"/>
            <a:ext cx="622470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Explore the Perfect Outfit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882027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08909" y="2982277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101959" y="288202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Color Filtering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101959" y="3377565"/>
            <a:ext cx="28367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Easily filter your search by color to find the perfect shade for your style.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10178058" y="2882027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62843" y="2982277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55893" y="288202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Size Selection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55893" y="3377565"/>
            <a:ext cx="28367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Choose your desired size from a comprehensive size range, ensuring a perfect fit.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6324124" y="5035153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508909" y="5135404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101959" y="503515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Category Browsing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101959" y="5530691"/>
            <a:ext cx="28367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Browse through different clothing categories like tops, bottoms, dresses, and more.</a:t>
            </a:r>
            <a:endParaRPr lang="en-US" sz="1850" dirty="0"/>
          </a:p>
        </p:txBody>
      </p:sp>
      <p:sp>
        <p:nvSpPr>
          <p:cNvPr id="16" name="Shape 13"/>
          <p:cNvSpPr/>
          <p:nvPr/>
        </p:nvSpPr>
        <p:spPr>
          <a:xfrm>
            <a:off x="10178058" y="5035153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0362843" y="5135404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10955893" y="503515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Advanced Search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10955893" y="5530691"/>
            <a:ext cx="28367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Utilize our powerful search bar to find specific items quickly.</a:t>
            </a:r>
            <a:endParaRPr lang="en-US" sz="185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FA48E28-D03D-D71B-4999-19DF7B76C1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1505347" y="0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3033" y="539948"/>
            <a:ext cx="5247084" cy="577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kern="0" spc="-73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Convenient Shopping Cart</a:t>
            </a:r>
            <a:endParaRPr lang="en-US" sz="36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033" y="1411248"/>
            <a:ext cx="980956" cy="156960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48193" y="1607344"/>
            <a:ext cx="2308265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kern="0" spc="-3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Add to Cart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7448193" y="2013466"/>
            <a:ext cx="6495574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Simply click the "Add to Cart" button on any product you want to purchase.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033" y="2980849"/>
            <a:ext cx="980956" cy="156960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48193" y="3176945"/>
            <a:ext cx="2308265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kern="0" spc="-3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View Cart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7448193" y="3583067"/>
            <a:ext cx="6495574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Access your shopping cart at any time to review your items and modify quantities.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033" y="4550450"/>
            <a:ext cx="980956" cy="156960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48193" y="4746546"/>
            <a:ext cx="2308265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/>
              <a:t>Wishlist</a:t>
            </a:r>
          </a:p>
        </p:txBody>
      </p:sp>
      <p:sp>
        <p:nvSpPr>
          <p:cNvPr id="12" name="Text 6"/>
          <p:cNvSpPr/>
          <p:nvPr/>
        </p:nvSpPr>
        <p:spPr>
          <a:xfrm>
            <a:off x="7448193" y="5152668"/>
            <a:ext cx="6495574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/>
              <a:t>User can save their favorites in Wishlist</a:t>
            </a: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3033" y="6120051"/>
            <a:ext cx="980956" cy="156960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48193" y="6316147"/>
            <a:ext cx="2308265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/>
              <a:t>Wishlist-Add to cart </a:t>
            </a:r>
          </a:p>
        </p:txBody>
      </p:sp>
      <p:sp>
        <p:nvSpPr>
          <p:cNvPr id="15" name="Text 8"/>
          <p:cNvSpPr/>
          <p:nvPr/>
        </p:nvSpPr>
        <p:spPr>
          <a:xfrm>
            <a:off x="7448193" y="6722269"/>
            <a:ext cx="6495574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/>
              <a:t>Easy Swap between </a:t>
            </a:r>
            <a:r>
              <a:rPr lang="en-US" sz="1500" dirty="0" err="1"/>
              <a:t>wishlist</a:t>
            </a:r>
            <a:r>
              <a:rPr lang="en-US" sz="1500" dirty="0"/>
              <a:t> to add to cart or vice-versa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88B384-50E9-3AE5-E051-DC50F34F812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1477882" y="0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010144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Find Your Favorites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5073134"/>
            <a:ext cx="4158734" cy="2138482"/>
          </a:xfrm>
          <a:prstGeom prst="roundRect">
            <a:avLst>
              <a:gd name="adj" fmla="val 4701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84659" y="532007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</a:rPr>
              <a:t>Look Book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84659" y="5815608"/>
            <a:ext cx="366486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Here we can view all the trending collections from the overall data.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5235773" y="5073134"/>
            <a:ext cx="4158734" cy="2138482"/>
          </a:xfrm>
          <a:prstGeom prst="roundRect">
            <a:avLst>
              <a:gd name="adj" fmla="val 4701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82709" y="532007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</a:rPr>
              <a:t>Collections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82709" y="5815608"/>
            <a:ext cx="366486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/>
              <a:t>Get all the collections made by us</a:t>
            </a:r>
          </a:p>
        </p:txBody>
      </p:sp>
      <p:sp>
        <p:nvSpPr>
          <p:cNvPr id="10" name="Shape 7"/>
          <p:cNvSpPr/>
          <p:nvPr/>
        </p:nvSpPr>
        <p:spPr>
          <a:xfrm>
            <a:off x="9633823" y="5073134"/>
            <a:ext cx="4158734" cy="2138482"/>
          </a:xfrm>
          <a:prstGeom prst="roundRect">
            <a:avLst>
              <a:gd name="adj" fmla="val 4701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80759" y="532007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/>
              <a:t>Contact Us</a:t>
            </a:r>
          </a:p>
        </p:txBody>
      </p:sp>
      <p:sp>
        <p:nvSpPr>
          <p:cNvPr id="12" name="Text 9"/>
          <p:cNvSpPr/>
          <p:nvPr/>
        </p:nvSpPr>
        <p:spPr>
          <a:xfrm>
            <a:off x="9880759" y="5815608"/>
            <a:ext cx="366486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/>
              <a:t>Wanna collab with us? This page is for you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77FFD1-3C30-A4CF-97F3-C9C6C5C2BD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1505347" y="0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429464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/>
              <a:t>Backend and database connectivity</a:t>
            </a:r>
          </a:p>
        </p:txBody>
      </p:sp>
      <p:sp>
        <p:nvSpPr>
          <p:cNvPr id="4" name="Shape 1"/>
          <p:cNvSpPr/>
          <p:nvPr/>
        </p:nvSpPr>
        <p:spPr>
          <a:xfrm>
            <a:off x="6324124" y="3196471"/>
            <a:ext cx="7468553" cy="3603665"/>
          </a:xfrm>
          <a:prstGeom prst="roundRect">
            <a:avLst>
              <a:gd name="adj" fmla="val 279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331744" y="3204091"/>
            <a:ext cx="7452479" cy="6854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71893" y="3355300"/>
            <a:ext cx="200144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Desktop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9059585" y="3355300"/>
            <a:ext cx="199763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Tablet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11543467" y="3355300"/>
            <a:ext cx="200144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Mobile</a:t>
            </a:r>
            <a:endParaRPr lang="en-US" sz="1850" dirty="0"/>
          </a:p>
        </p:txBody>
      </p:sp>
      <p:sp>
        <p:nvSpPr>
          <p:cNvPr id="9" name="Shape 6"/>
          <p:cNvSpPr/>
          <p:nvPr/>
        </p:nvSpPr>
        <p:spPr>
          <a:xfrm>
            <a:off x="6331744" y="3889534"/>
            <a:ext cx="7452479" cy="145149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6571893" y="4040743"/>
            <a:ext cx="200144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Optimized for large screens</a:t>
            </a:r>
            <a:endParaRPr lang="en-US" sz="1850" dirty="0"/>
          </a:p>
        </p:txBody>
      </p:sp>
      <p:sp>
        <p:nvSpPr>
          <p:cNvPr id="11" name="Text 8"/>
          <p:cNvSpPr/>
          <p:nvPr/>
        </p:nvSpPr>
        <p:spPr>
          <a:xfrm>
            <a:off x="9059585" y="4040743"/>
            <a:ext cx="199763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Adapts to smaller screen sizes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11543467" y="4040743"/>
            <a:ext cx="2001441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Provides a user-friendly experience on smartphones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6331744" y="5341025"/>
            <a:ext cx="7452479" cy="145149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6571893" y="5492234"/>
            <a:ext cx="200144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Clear navigation and product details</a:t>
            </a:r>
            <a:endParaRPr lang="en-US" sz="1850" dirty="0"/>
          </a:p>
        </p:txBody>
      </p:sp>
      <p:sp>
        <p:nvSpPr>
          <p:cNvPr id="15" name="Text 12"/>
          <p:cNvSpPr/>
          <p:nvPr/>
        </p:nvSpPr>
        <p:spPr>
          <a:xfrm>
            <a:off x="9059585" y="5492234"/>
            <a:ext cx="199763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Intuitive navigation with touch controls</a:t>
            </a:r>
            <a:endParaRPr lang="en-US" sz="1850" dirty="0"/>
          </a:p>
        </p:txBody>
      </p:sp>
      <p:sp>
        <p:nvSpPr>
          <p:cNvPr id="16" name="Text 13"/>
          <p:cNvSpPr/>
          <p:nvPr/>
        </p:nvSpPr>
        <p:spPr>
          <a:xfrm>
            <a:off x="11543467" y="5492234"/>
            <a:ext cx="2001441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Large buttons and clear text for easy touch interaction</a:t>
            </a:r>
            <a:endParaRPr lang="en-US" sz="18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74C3AB-8404-8CC2-10E1-E697E572EB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1505347" y="0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320028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Thank You!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263271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Thank you for your interest in Sugandh. We hope you enjoy exploring our website and discovering the latest fashion trends.</a:t>
            </a:r>
            <a:endParaRPr lang="en-US" sz="18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FE034-0ADC-8F43-BD93-7F45BB1A90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1477882" y="0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398</Words>
  <Application>Microsoft Office PowerPoint</Application>
  <PresentationFormat>Custom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Source Sans Pro</vt:lpstr>
      <vt:lpstr>Source Serif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Atul Rathour</cp:lastModifiedBy>
  <cp:revision>5</cp:revision>
  <dcterms:created xsi:type="dcterms:W3CDTF">2024-09-20T07:44:13Z</dcterms:created>
  <dcterms:modified xsi:type="dcterms:W3CDTF">2024-09-21T03:41:02Z</dcterms:modified>
</cp:coreProperties>
</file>