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AA656-D3D0-7FAD-0440-1A96512E0E3C}" v="45" dt="2025-02-19T12:37:11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202" y="1720994"/>
            <a:ext cx="8324491" cy="10209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2273" y="873033"/>
            <a:ext cx="1272664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Atul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St. Xavier's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 (Dep. of computer science)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ea typeface="+mn-lt"/>
              <a:cs typeface="Arial"/>
            </a:endParaRPr>
          </a:p>
          <a:p>
            <a:pPr algn="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Support for More Image Formats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Extend functionality to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JPEG, BMP, and GIF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formats for wider compatibility.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Advanced Encryption Techniques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🔐 – Enhance security by adding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AES or RSA encryption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before encoding messages.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Mobile App Development 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Create an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Android &amp; iOS app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for secure steganography on smartphones.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Cloud-Based Steganography ☁️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Allow users to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encode/decode messages online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without downloading images.</a:t>
            </a: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AI-Based Message Detection 🤖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Use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AI and machine learning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to improve steganalysis and prevent unauthorized access.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Audio &amp; Video Steganography 🎥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Expand beyond images to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hide messages inside audio and video files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305435" indent="-305435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Technology used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4721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80" y="2071518"/>
            <a:ext cx="11029615" cy="3983212"/>
          </a:xfrm>
        </p:spPr>
        <p:txBody>
          <a:bodyPr>
            <a:normAutofit fontScale="92500"/>
          </a:bodyPr>
          <a:lstStyle/>
          <a:p>
            <a:pPr marL="305435" indent="-305435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   In today's digital world, secure communication is a major challenge as traditional methods are vulnerable to interception. Steganography allows messages to be hidden inside images, but most tools are complex and not user-friendly. </a:t>
            </a:r>
            <a:r>
              <a:rPr lang="en-IN" sz="3200" dirty="0" err="1">
                <a:solidFill>
                  <a:srgbClr val="0F0F0F"/>
                </a:solidFill>
                <a:ea typeface="+mn-lt"/>
                <a:cs typeface="+mn-lt"/>
              </a:rPr>
              <a:t>StegoMagic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 simplifies this process by providing an interactive, browser-based</a:t>
            </a:r>
            <a:r>
              <a:rPr lang="en-IN" sz="32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tool to easily encode and decode secret messages within images using a security key for added protection.</a:t>
            </a:r>
            <a:endParaRPr lang="en-US" dirty="0"/>
          </a:p>
          <a:p>
            <a:pPr marL="0" indent="0">
              <a:buNone/>
            </a:pPr>
            <a:endParaRPr lang="en-IN" sz="32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46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90585"/>
            <a:ext cx="11613485" cy="50607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Frontend Technologies:</a:t>
            </a:r>
            <a:endParaRPr lang="en-US" sz="200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HTML, CSS, JavaScript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For building the user interface.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Canvas API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To manipulate image pixels for encoding and decoding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Libraries &amp; Tools: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JavaScript (Vanilla JS)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For handling encoding, decoding, and UI interactions.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GitHub Pages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For hosting the web application.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Platform: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Web-Based (Runs in Browser)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No installation required, works on all modern browsers.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User-Friendly &amp; Fully Browser-Based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– No software installation required, works on any device with a web browser.</a:t>
            </a:r>
            <a:endParaRPr lang="en-US" sz="2000"/>
          </a:p>
          <a:p>
            <a:pPr marL="305435" indent="-305435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Mechanical Switch-Style Buttons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– Interactive UI with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3D button effects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that feel like a real keyboard switch.</a:t>
            </a:r>
            <a:endParaRPr lang="en-IN" sz="2000"/>
          </a:p>
          <a:p>
            <a:pPr marL="305435" indent="-305435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Secure Message Encoding with a Custom Security Key 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– Ensures only authorized users can decode hidden messages.</a:t>
            </a:r>
            <a:endParaRPr lang="en-IN" sz="2000"/>
          </a:p>
          <a:p>
            <a:pPr marL="305435" indent="-305435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Lightweight &amp; Fast  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– Uses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pure JavaScript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and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Canvas API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, making it efficient and responsive.</a:t>
            </a:r>
            <a:endParaRPr lang="en-IN" sz="2000"/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Privacy-Conscious Individuals 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– People who want to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securely hide confidential messages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in images.</a:t>
            </a:r>
            <a:endParaRPr lang="en-US" sz="2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Cybersecurity Enthusiasts &amp; Developers 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– Those interested in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steganography, cryptography, and secure communication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Students &amp; Researchers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Useful for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learning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about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steganography and digital security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concepts.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Journalists &amp; Activists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Can use it to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share sensitive information securely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without raising suspicion.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General Users 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– Anyone who enjoys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hidden messages, digital puzzles, or secret communication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F475C3-C876-F7A3-72B4-89CD687C2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48" y="1349931"/>
            <a:ext cx="4428228" cy="2219630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84474D-D52F-33DC-2635-E7790F2B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95" y="1353525"/>
            <a:ext cx="4758906" cy="2205253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45F9CB-0D84-B262-C317-E98BD980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170" y="3686250"/>
            <a:ext cx="4428227" cy="24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000" b="1" dirty="0" err="1">
                <a:solidFill>
                  <a:schemeClr val="tx1"/>
                </a:solidFill>
                <a:ea typeface="+mn-lt"/>
                <a:cs typeface="+mn-lt"/>
              </a:rPr>
              <a:t>StegoMagic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successfully addresses the challenge of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secure message transmission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by providing an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easy-to-use, browser-based steganography tool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 Unlike traditional methods that are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complex and require technical expertise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IN" sz="2000" b="1" dirty="0" err="1">
                <a:solidFill>
                  <a:schemeClr val="tx1"/>
                </a:solidFill>
                <a:ea typeface="+mn-lt"/>
                <a:cs typeface="+mn-lt"/>
              </a:rPr>
              <a:t>StegoMagic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allows users to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seamlessly hide and retrieve messages inside images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with a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security key for protection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>
              <a:solidFill>
                <a:schemeClr val="tx1"/>
              </a:solidFill>
            </a:endParaRPr>
          </a:p>
          <a:p>
            <a:pPr marL="305435" indent="-305435"/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With its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interactive UI, mechanical switch-style buttons, and fun animations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, the tool makes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steganography accessible to everyone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, from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privacy-conscious users to cybersecurity enthusiasts and students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 This project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simplifies secret communication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while ensuring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security and ease of use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ea typeface="+mn-lt"/>
                <a:cs typeface="+mn-lt"/>
              </a:rPr>
              <a:t>https://github.com/Atul-kr07/StegoMagic.git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Atul Kumar</cp:lastModifiedBy>
  <cp:revision>214</cp:revision>
  <dcterms:created xsi:type="dcterms:W3CDTF">2021-05-26T16:50:10Z</dcterms:created>
  <dcterms:modified xsi:type="dcterms:W3CDTF">2025-02-19T12:37:33Z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