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1663" r:id="rId3"/>
    <p:sldId id="1664" r:id="rId4"/>
    <p:sldId id="1665" r:id="rId5"/>
    <p:sldId id="1666" r:id="rId6"/>
    <p:sldId id="1670" r:id="rId7"/>
    <p:sldId id="1667" r:id="rId8"/>
    <p:sldId id="1669" r:id="rId9"/>
    <p:sldId id="1668" r:id="rId10"/>
    <p:sldId id="1671" r:id="rId11"/>
    <p:sldId id="1673" r:id="rId12"/>
    <p:sldId id="1633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DBD95"/>
    <a:srgbClr val="DFC597"/>
    <a:srgbClr val="CDCB99"/>
    <a:srgbClr val="A1A1A1"/>
    <a:srgbClr val="595959"/>
    <a:srgbClr val="C33246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B9605-6F14-4BA7-999D-5FF10AB18C9B}" v="44" dt="2023-08-08T06:30:41.068"/>
    <p1510:client id="{677D055F-265B-828C-6438-4CE9996D50A9}" v="105" dt="2023-08-08T04:30:32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71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578B7-8AED-DB21-9820-973A194CFAAB}"/>
              </a:ext>
            </a:extLst>
          </p:cNvPr>
          <p:cNvGrpSpPr/>
          <p:nvPr userDrawn="1"/>
        </p:nvGrpSpPr>
        <p:grpSpPr>
          <a:xfrm>
            <a:off x="6096000" y="705079"/>
            <a:ext cx="5864661" cy="714125"/>
            <a:chOff x="6202495" y="826265"/>
            <a:chExt cx="5864661" cy="714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F26835-DF06-B8BA-0886-1CDC95B5EF2E}"/>
                </a:ext>
              </a:extLst>
            </p:cNvPr>
            <p:cNvSpPr/>
            <p:nvPr/>
          </p:nvSpPr>
          <p:spPr>
            <a:xfrm>
              <a:off x="6202495" y="826265"/>
              <a:ext cx="5864661" cy="714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2361CD-B0B1-2C30-BFC9-D696FF94C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68138" y="838659"/>
              <a:ext cx="57150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D801BC-A339-CC2B-EA8A-E9C93D00272D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0C0C32E7-B291-2245-4C42-04163CDC8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6F1D3-05C1-8FA0-FDDC-98A67040A1E4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C66A050D-335D-6674-285C-7F16BF6B7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3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59DB-985C-DF9B-E36B-040F0A5C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28C0-009A-5274-9A07-6FC3CCB00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247F-2B9E-3CF9-9F53-4B2B5F00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3F04-71D2-6B6A-FEF0-63204096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9C84-8F19-828F-2597-635717DB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10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20B-E183-E19C-C343-ECD490C8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D5F7-7A10-E6CC-5CC9-DA533277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B226-F620-8F67-9BA8-41C8BC7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1E7D-6DD1-73E1-A2EC-AB37C294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D163-C71B-B1B6-17B2-703BDD2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07062D-1385-7310-66E0-939D39DD6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6FF297-3495-495E-A602-117FEE56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34" y="4544698"/>
            <a:ext cx="6259003" cy="4247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3193980"/>
            <a:ext cx="10525125" cy="1106970"/>
          </a:xfrm>
        </p:spPr>
        <p:txBody>
          <a:bodyPr anchor="b">
            <a:spAutoFit/>
          </a:bodyPr>
          <a:lstStyle/>
          <a:p>
            <a:r>
              <a:rPr lang="en-US" sz="3200" dirty="0"/>
              <a:t>Certification in Advanced Tech Service Engineering</a:t>
            </a:r>
          </a:p>
          <a:p>
            <a:r>
              <a:rPr lang="en-US" sz="3200" dirty="0">
                <a:latin typeface="Arial"/>
                <a:cs typeface="Arial"/>
              </a:rPr>
              <a:t>&lt;Case Study Name&gt;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671842" y="4646264"/>
            <a:ext cx="5022574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TSE Advanced Batch 2</a:t>
            </a:r>
          </a:p>
          <a:p>
            <a:r>
              <a:rPr lang="en-IN" b="1" dirty="0">
                <a:solidFill>
                  <a:schemeClr val="bg1"/>
                </a:solidFill>
              </a:rPr>
              <a:t>&lt;Participant Name#&gt;</a:t>
            </a:r>
            <a:endParaRPr lang="en-IN" b="1" dirty="0">
              <a:solidFill>
                <a:schemeClr val="bg1"/>
              </a:solidFill>
              <a:cs typeface="Arial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91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has been your manager’s feedback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&lt;Kindly have a discussion with your manager on your learnings from the module. In this section, please include details of your manager’s feedback/inputs/support extended for your case study&gt;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91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extra has been implemented in the case study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&lt;In this section you can share details of extra functionality/additional technical solutions that you have implemented in your case study. This can be something which can potentially enhance the customer/business impact. Highlight productivity benefits/</a:t>
            </a:r>
            <a:r>
              <a:rPr lang="en-US" sz="2000">
                <a:solidFill>
                  <a:schemeClr val="tx1"/>
                </a:solidFill>
              </a:rPr>
              <a:t>cost savings.&gt;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4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535531"/>
          </a:xfrm>
        </p:spPr>
        <p:txBody>
          <a:bodyPr/>
          <a:lstStyle/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134736"/>
            <a:ext cx="10939749" cy="5381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Proactive Monitoring overview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Introduction to case study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Case study solution design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Case study solution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Learnings &amp; enhancements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What extra has been implemented in the case study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8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09" y="484742"/>
            <a:ext cx="1102421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3E7E601-D7F2-A43C-37FA-BD2736A077CF}"/>
              </a:ext>
            </a:extLst>
          </p:cNvPr>
          <p:cNvSpPr/>
          <p:nvPr/>
        </p:nvSpPr>
        <p:spPr>
          <a:xfrm>
            <a:off x="2576634" y="1538822"/>
            <a:ext cx="7034401" cy="3784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Participant image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Profile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/>
              </a:rPr>
              <a:t>How is Proactive Monitoring leveraged in your function</a:t>
            </a:r>
          </a:p>
        </p:txBody>
      </p:sp>
    </p:spTree>
    <p:extLst>
      <p:ext uri="{BB962C8B-B14F-4D97-AF65-F5344CB8AC3E}">
        <p14:creationId xmlns:p14="http://schemas.microsoft.com/office/powerpoint/2010/main" val="302319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Proactive Monitoring overview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here, your </a:t>
            </a:r>
            <a:r>
              <a:rPr lang="en-US" sz="2000" b="1" u="sng" dirty="0">
                <a:solidFill>
                  <a:schemeClr val="tx1"/>
                </a:solidFill>
              </a:rPr>
              <a:t>personal</a:t>
            </a:r>
            <a:r>
              <a:rPr lang="en-US" sz="2000" dirty="0">
                <a:solidFill>
                  <a:schemeClr val="tx1"/>
                </a:solidFill>
              </a:rPr>
              <a:t> definition of Proactive Monitoring . Please share an example to detail this definition and how it is disrupting the Retail industry&gt;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3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case study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your understanding of the case study selected. Highlight the associated problems that would be addressed in this case study. You could refer to any real-life business scenario at your workplace that this case study addresses&gt;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3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benefits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highlight the benefits of the solution implemented in this case study&gt;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design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representation (charts/diagrams/snapshots) of the solution design for this case study&gt;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2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implementation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snapshots (charts/snapshots) of the solution implemented in this case study&gt;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6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Learnings &amp; enhancements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details of your personal learnings from the case study implementation. What additional things could be implemented in the case study.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 may also include brief about the immediate/short-term opportunities you see to implement the learnings&gt;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20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HINKCELLUNDODONOTDELETE" val="0"/>
  <p:tag name="TEMPLATELASTEDITED" val="2022-01-18 06:01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17395</TotalTime>
  <Words>351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Shabaresh Rao [UNext]</dc:creator>
  <cp:lastModifiedBy>Neha Adith [UNext]</cp:lastModifiedBy>
  <cp:revision>443</cp:revision>
  <dcterms:created xsi:type="dcterms:W3CDTF">2022-01-18T12:35:56Z</dcterms:created>
  <dcterms:modified xsi:type="dcterms:W3CDTF">2023-09-21T04:45:30Z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</Properties>
</file>