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1663" r:id="rId3"/>
    <p:sldId id="1678" r:id="rId4"/>
    <p:sldId id="1665" r:id="rId5"/>
    <p:sldId id="1666" r:id="rId6"/>
    <p:sldId id="1670" r:id="rId7"/>
    <p:sldId id="1667" r:id="rId8"/>
    <p:sldId id="1676" r:id="rId9"/>
    <p:sldId id="1679" r:id="rId10"/>
    <p:sldId id="1669" r:id="rId11"/>
    <p:sldId id="1677" r:id="rId12"/>
    <p:sldId id="1675" r:id="rId13"/>
    <p:sldId id="1668" r:id="rId14"/>
    <p:sldId id="1671" r:id="rId15"/>
    <p:sldId id="1633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DBD95"/>
    <a:srgbClr val="DFC597"/>
    <a:srgbClr val="CDCB99"/>
    <a:srgbClr val="A1A1A1"/>
    <a:srgbClr val="595959"/>
    <a:srgbClr val="C33246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E4623-975B-4E83-97E7-E1BDBEDDE4F8}" v="6" dt="2023-10-03T14:08:25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4" autoAdjust="0"/>
    <p:restoredTop sz="92371" autoAdjust="0"/>
  </p:normalViewPr>
  <p:slideViewPr>
    <p:cSldViewPr snapToGrid="0">
      <p:cViewPr>
        <p:scale>
          <a:sx n="109" d="100"/>
          <a:sy n="109" d="100"/>
        </p:scale>
        <p:origin x="275" y="99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Pahlazani" userId="ae1b1d88-21ec-4209-b76f-9d5b955bb3f7" providerId="ADAL" clId="{CD4E4623-975B-4E83-97E7-E1BDBEDDE4F8}"/>
    <pc:docChg chg="undo custSel modSld">
      <pc:chgData name="Atul Pahlazani" userId="ae1b1d88-21ec-4209-b76f-9d5b955bb3f7" providerId="ADAL" clId="{CD4E4623-975B-4E83-97E7-E1BDBEDDE4F8}" dt="2023-10-03T14:22:05.796" v="266" actId="20577"/>
      <pc:docMkLst>
        <pc:docMk/>
      </pc:docMkLst>
      <pc:sldChg chg="modSp mod">
        <pc:chgData name="Atul Pahlazani" userId="ae1b1d88-21ec-4209-b76f-9d5b955bb3f7" providerId="ADAL" clId="{CD4E4623-975B-4E83-97E7-E1BDBEDDE4F8}" dt="2023-10-03T14:22:05.796" v="266" actId="20577"/>
        <pc:sldMkLst>
          <pc:docMk/>
          <pc:sldMk cId="3267775274" sldId="256"/>
        </pc:sldMkLst>
        <pc:spChg chg="mod">
          <ac:chgData name="Atul Pahlazani" userId="ae1b1d88-21ec-4209-b76f-9d5b955bb3f7" providerId="ADAL" clId="{CD4E4623-975B-4E83-97E7-E1BDBEDDE4F8}" dt="2023-10-03T14:22:05.796" v="266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addSp delSp modSp mod">
        <pc:chgData name="Atul Pahlazani" userId="ae1b1d88-21ec-4209-b76f-9d5b955bb3f7" providerId="ADAL" clId="{CD4E4623-975B-4E83-97E7-E1BDBEDDE4F8}" dt="2023-10-03T14:10:29.410" v="260" actId="20577"/>
        <pc:sldMkLst>
          <pc:docMk/>
          <pc:sldMk cId="3783723319" sldId="1667"/>
        </pc:sldMkLst>
        <pc:spChg chg="add mod">
          <ac:chgData name="Atul Pahlazani" userId="ae1b1d88-21ec-4209-b76f-9d5b955bb3f7" providerId="ADAL" clId="{CD4E4623-975B-4E83-97E7-E1BDBEDDE4F8}" dt="2023-10-03T14:10:29.410" v="260" actId="20577"/>
          <ac:spMkLst>
            <pc:docMk/>
            <pc:sldMk cId="3783723319" sldId="1667"/>
            <ac:spMk id="7" creationId="{F4791678-2344-E4F6-C416-E428D7E3C657}"/>
          </ac:spMkLst>
        </pc:spChg>
        <pc:picChg chg="add mod modCrop">
          <ac:chgData name="Atul Pahlazani" userId="ae1b1d88-21ec-4209-b76f-9d5b955bb3f7" providerId="ADAL" clId="{CD4E4623-975B-4E83-97E7-E1BDBEDDE4F8}" dt="2023-10-03T14:02:07.518" v="18" actId="1036"/>
          <ac:picMkLst>
            <pc:docMk/>
            <pc:sldMk cId="3783723319" sldId="1667"/>
            <ac:picMk id="6" creationId="{CFF242A8-D202-958B-9D76-4033C74F3B40}"/>
          </ac:picMkLst>
        </pc:picChg>
        <pc:picChg chg="del">
          <ac:chgData name="Atul Pahlazani" userId="ae1b1d88-21ec-4209-b76f-9d5b955bb3f7" providerId="ADAL" clId="{CD4E4623-975B-4E83-97E7-E1BDBEDDE4F8}" dt="2023-10-03T14:01:13.919" v="0" actId="478"/>
          <ac:picMkLst>
            <pc:docMk/>
            <pc:sldMk cId="3783723319" sldId="1667"/>
            <ac:picMk id="10" creationId="{C5EB532A-D3E8-6E82-EE93-AF952516CAE4}"/>
          </ac:picMkLst>
        </pc:picChg>
      </pc:sldChg>
      <pc:sldChg chg="addSp delSp modSp mod">
        <pc:chgData name="Atul Pahlazani" userId="ae1b1d88-21ec-4209-b76f-9d5b955bb3f7" providerId="ADAL" clId="{CD4E4623-975B-4E83-97E7-E1BDBEDDE4F8}" dt="2023-10-03T14:09:25.026" v="253" actId="14100"/>
        <pc:sldMkLst>
          <pc:docMk/>
          <pc:sldMk cId="3763565653" sldId="1669"/>
        </pc:sldMkLst>
        <pc:picChg chg="add mod">
          <ac:chgData name="Atul Pahlazani" userId="ae1b1d88-21ec-4209-b76f-9d5b955bb3f7" providerId="ADAL" clId="{CD4E4623-975B-4E83-97E7-E1BDBEDDE4F8}" dt="2023-10-03T14:09:25.026" v="253" actId="14100"/>
          <ac:picMkLst>
            <pc:docMk/>
            <pc:sldMk cId="3763565653" sldId="1669"/>
            <ac:picMk id="6" creationId="{8F3420B8-D107-2AEA-BFDB-290C281DA1F8}"/>
          </ac:picMkLst>
        </pc:picChg>
        <pc:picChg chg="del">
          <ac:chgData name="Atul Pahlazani" userId="ae1b1d88-21ec-4209-b76f-9d5b955bb3f7" providerId="ADAL" clId="{CD4E4623-975B-4E83-97E7-E1BDBEDDE4F8}" dt="2023-10-03T14:09:19.033" v="251" actId="478"/>
          <ac:picMkLst>
            <pc:docMk/>
            <pc:sldMk cId="3763565653" sldId="1669"/>
            <ac:picMk id="8" creationId="{488BD760-6AC1-E1D5-7257-814A8A6D9031}"/>
          </ac:picMkLst>
        </pc:picChg>
      </pc:sldChg>
      <pc:sldChg chg="addSp delSp modSp mod">
        <pc:chgData name="Atul Pahlazani" userId="ae1b1d88-21ec-4209-b76f-9d5b955bb3f7" providerId="ADAL" clId="{CD4E4623-975B-4E83-97E7-E1BDBEDDE4F8}" dt="2023-10-03T14:21:16.830" v="264" actId="1076"/>
        <pc:sldMkLst>
          <pc:docMk/>
          <pc:sldMk cId="1855905636" sldId="1675"/>
        </pc:sldMkLst>
        <pc:picChg chg="del">
          <ac:chgData name="Atul Pahlazani" userId="ae1b1d88-21ec-4209-b76f-9d5b955bb3f7" providerId="ADAL" clId="{CD4E4623-975B-4E83-97E7-E1BDBEDDE4F8}" dt="2023-10-03T14:10:40.545" v="261" actId="478"/>
          <ac:picMkLst>
            <pc:docMk/>
            <pc:sldMk cId="1855905636" sldId="1675"/>
            <ac:picMk id="6" creationId="{06C7E694-F475-432A-AB86-D8E47A03A8A6}"/>
          </ac:picMkLst>
        </pc:picChg>
        <pc:picChg chg="add mod">
          <ac:chgData name="Atul Pahlazani" userId="ae1b1d88-21ec-4209-b76f-9d5b955bb3f7" providerId="ADAL" clId="{CD4E4623-975B-4E83-97E7-E1BDBEDDE4F8}" dt="2023-10-03T14:21:16.830" v="264" actId="1076"/>
          <ac:picMkLst>
            <pc:docMk/>
            <pc:sldMk cId="1855905636" sldId="1675"/>
            <ac:picMk id="8" creationId="{A99FBF55-BDA0-284D-198C-CAAF9521AEB4}"/>
          </ac:picMkLst>
        </pc:picChg>
      </pc:sldChg>
      <pc:sldChg chg="addSp delSp modSp mod">
        <pc:chgData name="Atul Pahlazani" userId="ae1b1d88-21ec-4209-b76f-9d5b955bb3f7" providerId="ADAL" clId="{CD4E4623-975B-4E83-97E7-E1BDBEDDE4F8}" dt="2023-10-03T14:07:48.212" v="245" actId="1076"/>
        <pc:sldMkLst>
          <pc:docMk/>
          <pc:sldMk cId="1187939039" sldId="1676"/>
        </pc:sldMkLst>
        <pc:spChg chg="add mod">
          <ac:chgData name="Atul Pahlazani" userId="ae1b1d88-21ec-4209-b76f-9d5b955bb3f7" providerId="ADAL" clId="{CD4E4623-975B-4E83-97E7-E1BDBEDDE4F8}" dt="2023-10-03T14:06:12.324" v="190" actId="20577"/>
          <ac:spMkLst>
            <pc:docMk/>
            <pc:sldMk cId="1187939039" sldId="1676"/>
            <ac:spMk id="7" creationId="{92E77515-11AC-7A02-2FBB-9EE9F4E765A7}"/>
          </ac:spMkLst>
        </pc:spChg>
        <pc:spChg chg="add mod">
          <ac:chgData name="Atul Pahlazani" userId="ae1b1d88-21ec-4209-b76f-9d5b955bb3f7" providerId="ADAL" clId="{CD4E4623-975B-4E83-97E7-E1BDBEDDE4F8}" dt="2023-10-03T14:07:48.212" v="245" actId="1076"/>
          <ac:spMkLst>
            <pc:docMk/>
            <pc:sldMk cId="1187939039" sldId="1676"/>
            <ac:spMk id="14" creationId="{089FC102-0CCE-BEF0-1427-5E0A22D7E9A4}"/>
          </ac:spMkLst>
        </pc:spChg>
        <pc:picChg chg="add mod">
          <ac:chgData name="Atul Pahlazani" userId="ae1b1d88-21ec-4209-b76f-9d5b955bb3f7" providerId="ADAL" clId="{CD4E4623-975B-4E83-97E7-E1BDBEDDE4F8}" dt="2023-10-03T14:06:01.934" v="188" actId="1076"/>
          <ac:picMkLst>
            <pc:docMk/>
            <pc:sldMk cId="1187939039" sldId="1676"/>
            <ac:picMk id="6" creationId="{F4B69E66-ABCA-E18C-941F-96F56BC67621}"/>
          </ac:picMkLst>
        </pc:picChg>
        <pc:picChg chg="add del">
          <ac:chgData name="Atul Pahlazani" userId="ae1b1d88-21ec-4209-b76f-9d5b955bb3f7" providerId="ADAL" clId="{CD4E4623-975B-4E83-97E7-E1BDBEDDE4F8}" dt="2023-10-03T14:07:05.175" v="197" actId="478"/>
          <ac:picMkLst>
            <pc:docMk/>
            <pc:sldMk cId="1187939039" sldId="1676"/>
            <ac:picMk id="9" creationId="{4312B5F4-63D5-2655-0188-F647400342F1}"/>
          </ac:picMkLst>
        </pc:picChg>
        <pc:picChg chg="add del mod">
          <ac:chgData name="Atul Pahlazani" userId="ae1b1d88-21ec-4209-b76f-9d5b955bb3f7" providerId="ADAL" clId="{CD4E4623-975B-4E83-97E7-E1BDBEDDE4F8}" dt="2023-10-03T14:07:01.775" v="195" actId="22"/>
          <ac:picMkLst>
            <pc:docMk/>
            <pc:sldMk cId="1187939039" sldId="1676"/>
            <ac:picMk id="10" creationId="{87F9B4CE-898D-2FB6-4AA1-408AACDBAB1D}"/>
          </ac:picMkLst>
        </pc:picChg>
        <pc:picChg chg="del mod">
          <ac:chgData name="Atul Pahlazani" userId="ae1b1d88-21ec-4209-b76f-9d5b955bb3f7" providerId="ADAL" clId="{CD4E4623-975B-4E83-97E7-E1BDBEDDE4F8}" dt="2023-10-03T14:05:57.144" v="187" actId="478"/>
          <ac:picMkLst>
            <pc:docMk/>
            <pc:sldMk cId="1187939039" sldId="1676"/>
            <ac:picMk id="11" creationId="{BDED10E5-237D-C4E4-1D0A-9373EC80F03E}"/>
          </ac:picMkLst>
        </pc:picChg>
        <pc:picChg chg="add mod">
          <ac:chgData name="Atul Pahlazani" userId="ae1b1d88-21ec-4209-b76f-9d5b955bb3f7" providerId="ADAL" clId="{CD4E4623-975B-4E83-97E7-E1BDBEDDE4F8}" dt="2023-10-03T14:07:11.392" v="200" actId="14100"/>
          <ac:picMkLst>
            <pc:docMk/>
            <pc:sldMk cId="1187939039" sldId="1676"/>
            <ac:picMk id="13" creationId="{A07A4382-7975-D795-523F-8E6A8E752D88}"/>
          </ac:picMkLst>
        </pc:picChg>
      </pc:sldChg>
      <pc:sldChg chg="addSp delSp modSp mod">
        <pc:chgData name="Atul Pahlazani" userId="ae1b1d88-21ec-4209-b76f-9d5b955bb3f7" providerId="ADAL" clId="{CD4E4623-975B-4E83-97E7-E1BDBEDDE4F8}" dt="2023-10-03T14:10:03.276" v="258" actId="1076"/>
        <pc:sldMkLst>
          <pc:docMk/>
          <pc:sldMk cId="2318069569" sldId="1677"/>
        </pc:sldMkLst>
        <pc:picChg chg="del">
          <ac:chgData name="Atul Pahlazani" userId="ae1b1d88-21ec-4209-b76f-9d5b955bb3f7" providerId="ADAL" clId="{CD4E4623-975B-4E83-97E7-E1BDBEDDE4F8}" dt="2023-10-03T14:09:33.952" v="254" actId="478"/>
          <ac:picMkLst>
            <pc:docMk/>
            <pc:sldMk cId="2318069569" sldId="1677"/>
            <ac:picMk id="6" creationId="{7DAC609E-D547-8112-A2FB-C417F9CF2FF7}"/>
          </ac:picMkLst>
        </pc:picChg>
        <pc:picChg chg="add mod">
          <ac:chgData name="Atul Pahlazani" userId="ae1b1d88-21ec-4209-b76f-9d5b955bb3f7" providerId="ADAL" clId="{CD4E4623-975B-4E83-97E7-E1BDBEDDE4F8}" dt="2023-10-03T14:10:03.276" v="258" actId="1076"/>
          <ac:picMkLst>
            <pc:docMk/>
            <pc:sldMk cId="2318069569" sldId="1677"/>
            <ac:picMk id="8" creationId="{52EA9082-87D2-D962-1CCB-372E8DB0B9CC}"/>
          </ac:picMkLst>
        </pc:picChg>
      </pc:sldChg>
      <pc:sldChg chg="addSp delSp modSp mod">
        <pc:chgData name="Atul Pahlazani" userId="ae1b1d88-21ec-4209-b76f-9d5b955bb3f7" providerId="ADAL" clId="{CD4E4623-975B-4E83-97E7-E1BDBEDDE4F8}" dt="2023-10-03T14:08:32.269" v="250" actId="1076"/>
        <pc:sldMkLst>
          <pc:docMk/>
          <pc:sldMk cId="2658711353" sldId="1679"/>
        </pc:sldMkLst>
        <pc:spChg chg="mod">
          <ac:chgData name="Atul Pahlazani" userId="ae1b1d88-21ec-4209-b76f-9d5b955bb3f7" providerId="ADAL" clId="{CD4E4623-975B-4E83-97E7-E1BDBEDDE4F8}" dt="2023-10-03T14:08:30.400" v="249" actId="1076"/>
          <ac:spMkLst>
            <pc:docMk/>
            <pc:sldMk cId="2658711353" sldId="1679"/>
            <ac:spMk id="4" creationId="{AC775BBB-47BE-D89E-ABB8-8313FC2B382C}"/>
          </ac:spMkLst>
        </pc:spChg>
        <pc:picChg chg="add mod">
          <ac:chgData name="Atul Pahlazani" userId="ae1b1d88-21ec-4209-b76f-9d5b955bb3f7" providerId="ADAL" clId="{CD4E4623-975B-4E83-97E7-E1BDBEDDE4F8}" dt="2023-10-03T14:08:32.269" v="250" actId="1076"/>
          <ac:picMkLst>
            <pc:docMk/>
            <pc:sldMk cId="2658711353" sldId="1679"/>
            <ac:picMk id="6" creationId="{DA903B7C-13D3-E297-57C0-0CEB114DC9FE}"/>
          </ac:picMkLst>
        </pc:picChg>
        <pc:picChg chg="del">
          <ac:chgData name="Atul Pahlazani" userId="ae1b1d88-21ec-4209-b76f-9d5b955bb3f7" providerId="ADAL" clId="{CD4E4623-975B-4E83-97E7-E1BDBEDDE4F8}" dt="2023-10-03T14:08:18.019" v="246" actId="478"/>
          <ac:picMkLst>
            <pc:docMk/>
            <pc:sldMk cId="2658711353" sldId="1679"/>
            <ac:picMk id="7" creationId="{511DA3A5-9003-CA28-34BF-637E083C5D2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578B7-8AED-DB21-9820-973A194CFAAB}"/>
              </a:ext>
            </a:extLst>
          </p:cNvPr>
          <p:cNvGrpSpPr/>
          <p:nvPr userDrawn="1"/>
        </p:nvGrpSpPr>
        <p:grpSpPr>
          <a:xfrm>
            <a:off x="6096000" y="705079"/>
            <a:ext cx="5864661" cy="714125"/>
            <a:chOff x="6202495" y="826265"/>
            <a:chExt cx="5864661" cy="7141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F26835-DF06-B8BA-0886-1CDC95B5EF2E}"/>
                </a:ext>
              </a:extLst>
            </p:cNvPr>
            <p:cNvSpPr/>
            <p:nvPr/>
          </p:nvSpPr>
          <p:spPr>
            <a:xfrm>
              <a:off x="6202495" y="826265"/>
              <a:ext cx="5864661" cy="714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2361CD-B0B1-2C30-BFC9-D696FF94C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68138" y="838659"/>
              <a:ext cx="57150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D801BC-A339-CC2B-EA8A-E9C93D00272D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0C0C32E7-B291-2245-4C42-04163CDC8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A30-0576-2545-8734-9B03AF7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6F1D3-05C1-8FA0-FDDC-98A67040A1E4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C66A050D-335D-6674-285C-7F16BF6B7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3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59DB-985C-DF9B-E36B-040F0A5C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628C0-009A-5274-9A07-6FC3CCB00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247F-2B9E-3CF9-9F53-4B2B5F00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3F04-71D2-6B6A-FEF0-63204096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9C84-8F19-828F-2597-635717DB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10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20B-E183-E19C-C343-ECD490C8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D5F7-7A10-E6CC-5CC9-DA533277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B226-F620-8F67-9BA8-41C8BC7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1E7D-6DD1-73E1-A2EC-AB37C294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D163-C71B-B1B6-17B2-703BDD2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07062D-1385-7310-66E0-939D39DD6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60" imgH="360" progId="TCLayout.ActiveDocument.1">
                  <p:embed/>
                </p:oleObj>
              </mc:Choice>
              <mc:Fallback>
                <p:oleObj name="think-cell Slide" r:id="rId19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6FF297-3495-495E-A602-117FEE56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34" y="4544698"/>
            <a:ext cx="6259003" cy="4247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615" y="3193980"/>
            <a:ext cx="10525125" cy="1106970"/>
          </a:xfrm>
        </p:spPr>
        <p:txBody>
          <a:bodyPr anchor="b">
            <a:spAutoFit/>
          </a:bodyPr>
          <a:lstStyle/>
          <a:p>
            <a:r>
              <a:rPr lang="en-US" sz="3200" dirty="0"/>
              <a:t>Certification in Advanced Tech Service Engineering</a:t>
            </a:r>
          </a:p>
          <a:p>
            <a:r>
              <a:rPr lang="en-US" sz="3200" dirty="0">
                <a:latin typeface="Arial"/>
                <a:cs typeface="Arial"/>
              </a:rPr>
              <a:t>Proactive Monitoring Case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671842" y="4646264"/>
            <a:ext cx="502257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TSE Advanced Batch 2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Atul Pahlazani</a:t>
            </a:r>
          </a:p>
          <a:p>
            <a:r>
              <a:rPr lang="en-IN" sz="2000" b="1">
                <a:solidFill>
                  <a:schemeClr val="bg1"/>
                </a:solidFill>
              </a:rPr>
              <a:t>03-OCT-23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implementation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 u="sng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090903-1380-D37F-D19A-26026572304B}"/>
              </a:ext>
            </a:extLst>
          </p:cNvPr>
          <p:cNvSpPr txBox="1"/>
          <p:nvPr/>
        </p:nvSpPr>
        <p:spPr>
          <a:xfrm>
            <a:off x="679622" y="1309816"/>
            <a:ext cx="25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Alertmanager.yml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420B8-D107-2AEA-BFDB-290C281DA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09" y="1474713"/>
            <a:ext cx="9415245" cy="53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6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implementation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 u="sng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3E4D86-D3CA-8922-4654-77CFF7635C09}"/>
              </a:ext>
            </a:extLst>
          </p:cNvPr>
          <p:cNvSpPr txBox="1"/>
          <p:nvPr/>
        </p:nvSpPr>
        <p:spPr>
          <a:xfrm>
            <a:off x="902043" y="148281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Prometheus config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A9082-87D2-D962-1CCB-372E8DB0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18" y="962898"/>
            <a:ext cx="6367072" cy="55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6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implementation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 u="sng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9E9FAF-2553-111D-774A-04CC188B62C5}"/>
              </a:ext>
            </a:extLst>
          </p:cNvPr>
          <p:cNvSpPr txBox="1"/>
          <p:nvPr/>
        </p:nvSpPr>
        <p:spPr>
          <a:xfrm>
            <a:off x="1019432" y="1822622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Slack alert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9FBF55-BDA0-284D-198C-CAAF9521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684" y="520494"/>
            <a:ext cx="4549716" cy="58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0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Learnings &amp; enhancements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 learnt several integrations that can be done between various tools such as slack, </a:t>
            </a:r>
            <a:r>
              <a:rPr lang="en-US" sz="2000" dirty="0" err="1">
                <a:solidFill>
                  <a:schemeClr val="tx1"/>
                </a:solidFill>
              </a:rPr>
              <a:t>prometheus</a:t>
            </a:r>
            <a:r>
              <a:rPr lang="en-US" sz="2000" dirty="0">
                <a:solidFill>
                  <a:schemeClr val="tx1"/>
                </a:solidFill>
              </a:rPr>
              <a:t>, Grafana.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Had to check the available list of activities for each tool. This exploration will help in future as well for other projects as well.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 This integration with various programs, platforms, enabling smooth automation across different systems. This platform-agnostic approach allows organizations to proactively monitor systems regardless of the underlying technology stack.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2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91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has been your manager’s feedback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My Manager was glad that the 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+mj-lt"/>
              </a:rPr>
              <a:t>case study is a great example of how Proactive monitoring can help businesses improve their operations and customer satisfaction.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>
                <a:solidFill>
                  <a:srgbClr val="111111"/>
                </a:solidFill>
                <a:latin typeface="+mj-lt"/>
              </a:rPr>
              <a:t>He is also supportive for the implementation of such Alerting in our team to increase efficiency, accuracy and save time.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535531"/>
          </a:xfrm>
        </p:spPr>
        <p:txBody>
          <a:bodyPr/>
          <a:lstStyle/>
          <a:p>
            <a:pPr algn="ct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B8A531-91E0-7722-EB90-E2D82354962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21B671-1BEB-8723-9ADD-C48681A06A04}"/>
              </a:ext>
            </a:extLst>
          </p:cNvPr>
          <p:cNvSpPr/>
          <p:nvPr/>
        </p:nvSpPr>
        <p:spPr>
          <a:xfrm>
            <a:off x="528810" y="1134736"/>
            <a:ext cx="10939749" cy="5381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Proactive Monitoring overview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Introduction to case study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Case study solution design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Case study solution implementation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Learnings &amp; enhancements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What extra has been implemented in the case study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0BD011-8015-B125-068E-E4B05D838DC6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8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09" y="484742"/>
            <a:ext cx="1102421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3E7E601-D7F2-A43C-37FA-BD2736A077CF}"/>
              </a:ext>
            </a:extLst>
          </p:cNvPr>
          <p:cNvSpPr/>
          <p:nvPr/>
        </p:nvSpPr>
        <p:spPr>
          <a:xfrm>
            <a:off x="2576634" y="1538822"/>
            <a:ext cx="7034401" cy="3784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Atul Pahlazani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Systems Engineer III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Compute </a:t>
            </a:r>
          </a:p>
        </p:txBody>
      </p: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B958E865-5C5D-5A4D-4D60-40D395D7AFE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55" y="1862915"/>
            <a:ext cx="1718166" cy="17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4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2BF6DF-89FB-122E-1D49-447D9FB49EC7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Proactive Monitoring overview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C50FF-6E7A-B7FE-F7EB-72021C2DA8CE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Slack-Lato"/>
              </a:rPr>
              <a:t>Proactive monitoring is a proactive IT management approach that aims to identify and address issues before they impact system performance or availability.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lack-Lato"/>
              </a:rPr>
              <a:t>Enhance system reliability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lack-Lato"/>
              </a:rPr>
              <a:t>: Proactive monitoring helps minimize downtime by identifying potential problems early.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i="0" dirty="0">
                <a:solidFill>
                  <a:schemeClr val="tx1"/>
                </a:solidFill>
                <a:effectLst/>
                <a:latin typeface="Slack-Lato"/>
              </a:rPr>
              <a:t>Improve performance: It ensures systems operate at peak efficiency.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lack-Lato"/>
              </a:rPr>
              <a:t>Alerting Systems: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lack-Lato"/>
              </a:rPr>
              <a:t>Set up alerts for specific thresholds to notify IT teams of potential issues.</a:t>
            </a:r>
          </a:p>
          <a:p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lack-Lato"/>
              </a:rPr>
              <a:t>Predictive Analytics: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lack-Lato"/>
              </a:rPr>
              <a:t>Use historical data to predict and prevent future problems.</a:t>
            </a:r>
          </a:p>
          <a:p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lack-Lato"/>
              </a:rPr>
              <a:t>Benefits Reduced Downtime: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lack-Lato"/>
              </a:rPr>
              <a:t>Minimize the impact of system outages by addressing issues proactively.</a:t>
            </a:r>
          </a:p>
          <a:p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lack-Lato"/>
              </a:rPr>
              <a:t>Better User Experience: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lack-Lato"/>
              </a:rPr>
              <a:t>Ensure a smoother experience for customers and end-users.</a:t>
            </a:r>
          </a:p>
          <a:p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lack-Lato"/>
              </a:rPr>
              <a:t>Cost Savings: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lack-Lato"/>
              </a:rPr>
              <a:t> Reduce emergency IT costs and the expenses associated with system failures.</a:t>
            </a:r>
          </a:p>
          <a:p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lack-Lato"/>
              </a:rPr>
              <a:t>Implementation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Slack-Lato"/>
              </a:rPr>
              <a:t>StepsDefine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lack-Lato"/>
              </a:rPr>
              <a:t> Metrics: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lack-Lato"/>
              </a:rPr>
              <a:t> Determine what aspects of your systems need monitoring and what thresholds are critical.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lack-Lato"/>
              </a:rPr>
              <a:t>Establish Workflows: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lack-Lato"/>
              </a:rPr>
              <a:t>Create procedures for addressing alerts and issues identified through proactive monitoring.</a:t>
            </a:r>
          </a:p>
          <a:p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lack-Lato"/>
              </a:rPr>
              <a:t>Continuous Improvement: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lack-Lato"/>
              </a:rPr>
              <a:t>Regularly review and refine your monitoring strategy to adapt to changing needs.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i="0" dirty="0">
                <a:solidFill>
                  <a:schemeClr val="tx1"/>
                </a:solidFill>
                <a:effectLst/>
                <a:latin typeface="Slack-Lato"/>
              </a:rPr>
              <a:t>These points can serve as a foundation for creating a PowerPoint presentation on proactive monitoring.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83626D-8959-8BF6-C5BD-F474F0B95415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3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case study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 this case study, we prepare ourselves to solve the problem faced frequently in IT operations industry i.e., to enable proactive monitoring for IT systems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 day-to-day operations, other than solving the actual issues that are reported, we must analyze the issue </a:t>
            </a:r>
            <a:r>
              <a:rPr lang="en-US" sz="2000" dirty="0" err="1">
                <a:solidFill>
                  <a:schemeClr val="tx1"/>
                </a:solidFill>
              </a:rPr>
              <a:t>proactivly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This helps us in gathering meaningful data, with with we can streamline, finetune and improve existing process.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At my workplace, specifically in our operations team, this proactive monitoring would solve business critical down issues due to IT systems down/performance issues.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It helps to optimize out operations reporting and improve overall efficiency, minimizes the risk of reactive measures.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By automating these tasks, report automation tools free up employees’ time to concentrate on actual technical issues.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Overall, this can achieve increased efficiency and accuracy while minimizing operational expenses.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93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benefits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This allows us to have full control over the reporting system/performance and customize alerts/Metrics based on needs and requirements and 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makes it easier to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analyze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 data and identify trends or patterns.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Proactively predict the issues before the users report.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design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FF242A8-D202-958B-9D76-4033C74F3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25"/>
          <a:stretch/>
        </p:blipFill>
        <p:spPr>
          <a:xfrm>
            <a:off x="669540" y="1296993"/>
            <a:ext cx="9484510" cy="5020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791678-2344-E4F6-C416-E428D7E3C657}"/>
              </a:ext>
            </a:extLst>
          </p:cNvPr>
          <p:cNvSpPr txBox="1"/>
          <p:nvPr/>
        </p:nvSpPr>
        <p:spPr>
          <a:xfrm>
            <a:off x="619995" y="899924"/>
            <a:ext cx="4215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Server uptime and other OS metrics dashboard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78372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implementation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4B69E66-ABCA-E18C-941F-96F56BC6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77" y="1337145"/>
            <a:ext cx="5955436" cy="4183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77515-11AC-7A02-2FBB-9EE9F4E765A7}"/>
              </a:ext>
            </a:extLst>
          </p:cNvPr>
          <p:cNvSpPr txBox="1"/>
          <p:nvPr/>
        </p:nvSpPr>
        <p:spPr>
          <a:xfrm>
            <a:off x="414642" y="1035236"/>
            <a:ext cx="7094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Alerts related to server memory/windows services from Prometheus to Alert Manager</a:t>
            </a:r>
            <a:endParaRPr lang="en-IN" sz="11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A4382-7975-D795-523F-8E6A8E75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889" y="1035237"/>
            <a:ext cx="4294068" cy="47088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9FC102-0CCE-BEF0-1427-5E0A22D7E9A4}"/>
              </a:ext>
            </a:extLst>
          </p:cNvPr>
          <p:cNvSpPr txBox="1"/>
          <p:nvPr/>
        </p:nvSpPr>
        <p:spPr>
          <a:xfrm>
            <a:off x="7623672" y="776026"/>
            <a:ext cx="2704689" cy="25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Alert notifications to Slack example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18793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implementation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775BBB-47BE-D89E-ABB8-8313FC2B382C}"/>
              </a:ext>
            </a:extLst>
          </p:cNvPr>
          <p:cNvSpPr txBox="1"/>
          <p:nvPr/>
        </p:nvSpPr>
        <p:spPr>
          <a:xfrm>
            <a:off x="876857" y="112553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Grafana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03B7C-13D3-E297-57C0-0CEB114DC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25"/>
          <a:stretch/>
        </p:blipFill>
        <p:spPr>
          <a:xfrm>
            <a:off x="949377" y="1499467"/>
            <a:ext cx="9484510" cy="50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11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HINKCELLUNDODONOTDELETE" val="0"/>
  <p:tag name="TEMPLATELASTEDITED" val="2022-01-18 06:01 P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17603</TotalTime>
  <Words>655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Slack-Lato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Shabaresh Rao [UNext]</dc:creator>
  <cp:lastModifiedBy>Atul Pahlazani</cp:lastModifiedBy>
  <cp:revision>448</cp:revision>
  <dcterms:created xsi:type="dcterms:W3CDTF">2022-01-18T12:35:56Z</dcterms:created>
  <dcterms:modified xsi:type="dcterms:W3CDTF">2023-10-03T14:22:06Z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</Properties>
</file>