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2310-6452-4E5A-9B0B-9D123747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76791-B0BE-4745-8EF9-1DD603A6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44F6-1548-4636-B99D-98AD65B1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179B-F2F1-4CA6-8E28-AE004FA9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F234-01AA-4143-A5A2-A75D31D5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7252-2C63-4F9C-A993-83DC619A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C79A2-0D24-4CCA-9466-4401A12C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A0F3-815D-48D1-878C-BB15FAD3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6072-09A9-41E2-BF1E-7EBBBAF3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E781-5CCC-4BDA-A44F-B043F46D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C4575-7F85-4736-BF89-19FCD7A74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F6EDD-BD24-4195-B982-A16BA3D4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93DC-89EA-4E09-AE72-94649CF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26F9-6C89-4D88-BC91-C2B25FBC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CECD-0FAD-4287-B72D-7BF1F2A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8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E7F4-2142-4033-99CD-9536E80F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08C1-DD00-4CE7-8B99-21F4ABD4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3D94F-3D74-4231-8FC1-0D5F2E03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ECB5-BEC4-44AA-BE03-2E778FF1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D4F7-DEBF-4E64-BCA9-DDD8D32A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8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E95-F84B-4EC6-8F6C-9FA666F6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FB80-38A2-48F7-9E04-2AD6058A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D02F1-E7E1-4639-8C80-4EE70362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BFCA-2F6B-4324-9EFA-F29088CF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158AA-FC39-487E-8AE0-EF0E7E43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6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7647-0980-4ED9-8177-7E807CA4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F286-CB20-42EA-AF64-531116304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7EE73-6503-43CA-81D8-9BEA719C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7F8F6-7C5E-4E16-AC23-058F0517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5D3A-B4EE-42A9-9A8A-CA1547BF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91C33-B88D-4AF9-B44B-AA5D7C1A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17A-F4F8-495F-85B0-B7EEDAC1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90F2-CA2E-46FC-A06A-958D56AD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021A-A7B2-4B84-9949-38E80738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D21BC-86FB-4AFC-AE2B-431EC2A59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87FC-79F0-4189-B452-F538C3E59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7259B-0D3E-46E2-9339-FDF7C19F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CB006-986D-4096-99D8-D864B4E3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82D57-9BF3-4BBA-A95D-5AE44B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2EE9-5F6A-4296-9169-D4944DD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3A081-C871-406F-BC60-045BCE93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5A9F-EB75-421F-9E32-436D46B7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F846A-1A1C-488A-BF5F-1737547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9C256-82A9-418B-B660-DF35A72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FCD95-0493-4A70-9DAA-D2FBFAA0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B4B9C-BEDF-4B16-9414-FDF3A695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E5B8-A4CF-4732-B309-039484B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045F-D02F-48EA-9B6E-2ED41FEF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41CB5-3179-4A71-BEF7-69EF68C8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5CD4-64E8-40E9-B512-AD6C7FED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76C36-0E33-4EAE-8F53-2DDFACC2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C256-25A8-4B33-B37F-5D5B4C5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B5F4-C344-4E22-85E2-A5379DDC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963C2-3AA3-414D-92C5-63C5A7588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E56F1-B48C-4A3B-ADA6-C72C9806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17F86-D5DC-482E-82B3-46CCAD95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2F6E-D5C7-4BF8-B1EC-B4503CCA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7555-861C-45E4-AA23-B7B8852D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7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E6A51-8E2A-4B28-A729-4D89D86A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D8808-683E-4229-AEDB-48E929A5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6804-7A06-454B-9137-2DCAA155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ABA9-F18A-4459-9983-708563A377A0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9E0D-71FA-4386-8D58-688A59C7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0A38-BA86-4C93-96A8-12AF140EC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D548-0CD5-4095-9FBC-438E15672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9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6B20-CB11-4C8C-B17E-6C21CF3E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151" y="3351036"/>
            <a:ext cx="4406676" cy="493631"/>
          </a:xfrm>
          <a:noFill/>
        </p:spPr>
        <p:txBody>
          <a:bodyPr>
            <a:normAutofit/>
          </a:bodyPr>
          <a:lstStyle/>
          <a:p>
            <a:r>
              <a:rPr lang="en-IN" sz="1800" i="1" dirty="0">
                <a:solidFill>
                  <a:srgbClr val="080808"/>
                </a:solidFill>
              </a:rPr>
              <a:t>… A Club for enhancing Practical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E6341-BE07-44E7-BEC6-EEC4D31A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30" y="1813274"/>
            <a:ext cx="8614807" cy="2150719"/>
          </a:xfrm>
          <a:noFill/>
        </p:spPr>
        <p:txBody>
          <a:bodyPr anchor="ctr">
            <a:normAutofit/>
          </a:bodyPr>
          <a:lstStyle/>
          <a:p>
            <a:br>
              <a:rPr lang="en-IN" sz="4800" b="1" dirty="0">
                <a:solidFill>
                  <a:srgbClr val="08080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sz="3200" dirty="0">
                <a:solidFill>
                  <a:srgbClr val="080808"/>
                </a:solidFill>
              </a:rPr>
            </a:br>
            <a:r>
              <a:rPr lang="en-IN" sz="3200" dirty="0">
                <a:solidFill>
                  <a:srgbClr val="080808"/>
                </a:solidFill>
              </a:rPr>
              <a:t>A Technical &amp; Practical Learning Club</a:t>
            </a:r>
            <a:br>
              <a:rPr lang="en-IN" sz="3200" dirty="0">
                <a:solidFill>
                  <a:srgbClr val="080808"/>
                </a:solidFill>
              </a:rPr>
            </a:br>
            <a:endParaRPr lang="en-IN" sz="32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AC29C-4CBF-4404-B7F7-3236F4662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17" y="1028422"/>
            <a:ext cx="1677166" cy="1621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9178E-3CDF-4F70-8C98-5D5E72653445}"/>
              </a:ext>
            </a:extLst>
          </p:cNvPr>
          <p:cNvSpPr txBox="1"/>
          <p:nvPr/>
        </p:nvSpPr>
        <p:spPr>
          <a:xfrm>
            <a:off x="3784580" y="4463089"/>
            <a:ext cx="478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Celebrating one year of its establishment</a:t>
            </a:r>
          </a:p>
          <a:p>
            <a:pPr algn="ctr"/>
            <a:r>
              <a:rPr lang="en-IN" sz="2000" b="1" dirty="0"/>
              <a:t> (Feb 2020 – Feb 2021)</a:t>
            </a:r>
          </a:p>
        </p:txBody>
      </p:sp>
    </p:spTree>
    <p:extLst>
      <p:ext uri="{BB962C8B-B14F-4D97-AF65-F5344CB8AC3E}">
        <p14:creationId xmlns:p14="http://schemas.microsoft.com/office/powerpoint/2010/main" val="275835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96B91-799C-4B97-85D4-6E3AA20EA09D}"/>
              </a:ext>
            </a:extLst>
          </p:cNvPr>
          <p:cNvSpPr/>
          <p:nvPr/>
        </p:nvSpPr>
        <p:spPr>
          <a:xfrm>
            <a:off x="476250" y="2305050"/>
            <a:ext cx="11239500" cy="1428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Arial Black" panose="020B0A04020102020204" pitchFamily="34" charset="0"/>
              </a:rPr>
              <a:t>Started in February 2020</a:t>
            </a:r>
          </a:p>
        </p:txBody>
      </p:sp>
    </p:spTree>
    <p:extLst>
      <p:ext uri="{BB962C8B-B14F-4D97-AF65-F5344CB8AC3E}">
        <p14:creationId xmlns:p14="http://schemas.microsoft.com/office/powerpoint/2010/main" val="40547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1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50E8C2-3C53-4F20-92B2-9E79B99F05A7}"/>
              </a:ext>
            </a:extLst>
          </p:cNvPr>
          <p:cNvSpPr/>
          <p:nvPr/>
        </p:nvSpPr>
        <p:spPr>
          <a:xfrm>
            <a:off x="1168400" y="1757680"/>
            <a:ext cx="10170160" cy="301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Arial Black" panose="020B0A04020102020204" pitchFamily="34" charset="0"/>
              </a:rPr>
              <a:t>Focused on Enhancing Practical Learning &amp; developing practical skills among the students so that they easily enter into professional world tomorrow</a:t>
            </a:r>
          </a:p>
        </p:txBody>
      </p:sp>
    </p:spTree>
    <p:extLst>
      <p:ext uri="{BB962C8B-B14F-4D97-AF65-F5344CB8AC3E}">
        <p14:creationId xmlns:p14="http://schemas.microsoft.com/office/powerpoint/2010/main" val="289278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C77E87E-9AE0-4D5E-9D70-7C6C093CCCBA}"/>
              </a:ext>
            </a:extLst>
          </p:cNvPr>
          <p:cNvSpPr/>
          <p:nvPr/>
        </p:nvSpPr>
        <p:spPr>
          <a:xfrm>
            <a:off x="172720" y="206375"/>
            <a:ext cx="3840480" cy="7518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Founded by: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59BAEB-2FC4-4490-AA54-78431AB984E3}"/>
              </a:ext>
            </a:extLst>
          </p:cNvPr>
          <p:cNvSpPr/>
          <p:nvPr/>
        </p:nvSpPr>
        <p:spPr>
          <a:xfrm>
            <a:off x="4013200" y="1005840"/>
            <a:ext cx="1717040" cy="196913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C7D12-FB93-4AAB-88F2-18C6945EAFEF}"/>
              </a:ext>
            </a:extLst>
          </p:cNvPr>
          <p:cNvSpPr txBox="1"/>
          <p:nvPr/>
        </p:nvSpPr>
        <p:spPr>
          <a:xfrm>
            <a:off x="5857875" y="1313298"/>
            <a:ext cx="42367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ATUL KUMAR</a:t>
            </a:r>
          </a:p>
          <a:p>
            <a:pPr algn="just"/>
            <a:r>
              <a:rPr lang="en-IN" dirty="0"/>
              <a:t>  B. Tech 2k18 batch,</a:t>
            </a:r>
          </a:p>
          <a:p>
            <a:pPr algn="just"/>
            <a:r>
              <a:rPr lang="en-IN" dirty="0"/>
              <a:t>Motihari College of Engineering, </a:t>
            </a:r>
          </a:p>
          <a:p>
            <a:pPr algn="just"/>
            <a:r>
              <a:rPr lang="en-IN" dirty="0"/>
              <a:t>       Motihari(Bihar)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430100B-6A99-4C31-8DFB-C9E4799DD1B6}"/>
              </a:ext>
            </a:extLst>
          </p:cNvPr>
          <p:cNvSpPr/>
          <p:nvPr/>
        </p:nvSpPr>
        <p:spPr>
          <a:xfrm>
            <a:off x="248920" y="3316606"/>
            <a:ext cx="3840480" cy="7518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Assisted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35E0D-C3B7-46B2-8E06-F6389F9C8BF0}"/>
              </a:ext>
            </a:extLst>
          </p:cNvPr>
          <p:cNvSpPr txBox="1"/>
          <p:nvPr/>
        </p:nvSpPr>
        <p:spPr>
          <a:xfrm>
            <a:off x="2343468" y="4867592"/>
            <a:ext cx="32378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RAHUL KUMAR</a:t>
            </a:r>
          </a:p>
          <a:p>
            <a:pPr algn="just"/>
            <a:r>
              <a:rPr lang="en-IN" dirty="0"/>
              <a:t>  B. Tech 2k18 batch,</a:t>
            </a:r>
          </a:p>
          <a:p>
            <a:pPr algn="just"/>
            <a:r>
              <a:rPr lang="en-IN" dirty="0"/>
              <a:t>Motihari College of Engineering, </a:t>
            </a:r>
          </a:p>
          <a:p>
            <a:pPr algn="just"/>
            <a:r>
              <a:rPr lang="en-IN" dirty="0"/>
              <a:t>       Motihari(Bihar)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1C49B-1786-4EAA-A1FD-57FE0FE9C5CC}"/>
              </a:ext>
            </a:extLst>
          </p:cNvPr>
          <p:cNvSpPr txBox="1"/>
          <p:nvPr/>
        </p:nvSpPr>
        <p:spPr>
          <a:xfrm>
            <a:off x="8229600" y="4867592"/>
            <a:ext cx="396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SHIVAM KUMAR</a:t>
            </a:r>
          </a:p>
          <a:p>
            <a:pPr algn="just"/>
            <a:r>
              <a:rPr lang="en-IN" dirty="0"/>
              <a:t>  B. Tech 2k18 batch,</a:t>
            </a:r>
          </a:p>
          <a:p>
            <a:pPr algn="just"/>
            <a:r>
              <a:rPr lang="en-IN" dirty="0"/>
              <a:t>Institute of Engineering &amp; Management,</a:t>
            </a:r>
          </a:p>
          <a:p>
            <a:pPr algn="just"/>
            <a:r>
              <a:rPr lang="en-IN" dirty="0"/>
              <a:t>Kolkata(West Bengal)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95543B-1C4E-447F-A518-0B8639E613CE}"/>
              </a:ext>
            </a:extLst>
          </p:cNvPr>
          <p:cNvSpPr/>
          <p:nvPr/>
        </p:nvSpPr>
        <p:spPr>
          <a:xfrm>
            <a:off x="418465" y="4457702"/>
            <a:ext cx="1717040" cy="196913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ECAAF-8988-44ED-ABBA-35078B1D1ED3}"/>
              </a:ext>
            </a:extLst>
          </p:cNvPr>
          <p:cNvSpPr/>
          <p:nvPr/>
        </p:nvSpPr>
        <p:spPr>
          <a:xfrm>
            <a:off x="6259195" y="4560132"/>
            <a:ext cx="1717040" cy="196913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3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7149B6-6332-4FE5-9529-5F7233410127}"/>
              </a:ext>
            </a:extLst>
          </p:cNvPr>
          <p:cNvSpPr/>
          <p:nvPr/>
        </p:nvSpPr>
        <p:spPr>
          <a:xfrm>
            <a:off x="2828925" y="1438275"/>
            <a:ext cx="6238875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Our 1</a:t>
            </a:r>
            <a:r>
              <a:rPr lang="en-IN" sz="3200" b="1" baseline="30000" dirty="0"/>
              <a:t>st</a:t>
            </a:r>
            <a:r>
              <a:rPr lang="en-IN" sz="3200" b="1" dirty="0"/>
              <a:t> Year of  Successful Journey</a:t>
            </a:r>
          </a:p>
          <a:p>
            <a:pPr algn="ctr">
              <a:lnSpc>
                <a:spcPct val="150000"/>
              </a:lnSpc>
            </a:pPr>
            <a:r>
              <a:rPr lang="en-IN" sz="2000" b="1" dirty="0"/>
              <a:t>(Event History)</a:t>
            </a:r>
          </a:p>
        </p:txBody>
      </p:sp>
    </p:spTree>
    <p:extLst>
      <p:ext uri="{BB962C8B-B14F-4D97-AF65-F5344CB8AC3E}">
        <p14:creationId xmlns:p14="http://schemas.microsoft.com/office/powerpoint/2010/main" val="3719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02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129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Office Theme</vt:lpstr>
      <vt:lpstr>  A Technical &amp; Practical Learning Club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Kumar</dc:creator>
  <cp:lastModifiedBy>Atul Kumar</cp:lastModifiedBy>
  <cp:revision>15</cp:revision>
  <dcterms:created xsi:type="dcterms:W3CDTF">2021-01-29T15:09:39Z</dcterms:created>
  <dcterms:modified xsi:type="dcterms:W3CDTF">2021-02-03T09:13:58Z</dcterms:modified>
</cp:coreProperties>
</file>