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AE5A-7C73-4187-8742-5B47B3E5C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24085-1F36-4279-B6C3-0DEB89DAD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5CF4D-E0E6-4834-8B47-7B9DBB89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9C63-C906-4EA8-B15B-9D473A0BB06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533E0-1ADC-4B00-BCE3-F270FDA85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98C9B-F903-4D3F-99AC-60DFBFB08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879F-0253-45F1-A3ED-F92A4BFC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1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047C-E7FC-4209-85AC-8DCC9B0A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BF531-CD3E-4118-975E-E5B5A6FE0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DF8E8-F66D-49B8-807B-18C034509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9C63-C906-4EA8-B15B-9D473A0BB06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BFFAC-E297-4FC1-81BC-59C32A86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E8566-C591-4E2A-97CC-54C8AE4A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879F-0253-45F1-A3ED-F92A4BFC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0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ED1178-DA27-47D8-BACE-5E930640C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3AC59-2C2C-4DCC-B187-66A5A7938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A752D-22D7-48B7-B551-B0ADB904A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9C63-C906-4EA8-B15B-9D473A0BB06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C23B3-E857-4300-896C-1716145B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D82FE-50B0-4C3E-9AC2-7ED7DF1D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879F-0253-45F1-A3ED-F92A4BFC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8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2EAD-F0EB-4D89-B2F3-CFCA33583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999B9-221D-4936-A079-A0E3D18D6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DFAC1-DCA1-4FFF-81F7-55AE5E5E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9C63-C906-4EA8-B15B-9D473A0BB06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AE11F-0452-4DC1-B531-192C65553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BF0FA-6214-4940-A27C-B68E338A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879F-0253-45F1-A3ED-F92A4BFC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4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986EC-F0FC-4834-A933-EC173C097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3E0D4-F005-42D5-AD04-8C593467E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D2BED-BDF9-43B0-9BCC-39051D14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9C63-C906-4EA8-B15B-9D473A0BB06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8E306-A700-4676-8A01-AFC72394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88885-4436-4193-B971-13F3B97B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879F-0253-45F1-A3ED-F92A4BFC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0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6C52-4E02-49F7-8CED-F025102D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4DD79-6E9A-403C-90BE-BF6CAC50A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48679-5DD9-4C96-91CA-6A1EE73E9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D7D2-7ADC-439F-BEA9-72020912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9C63-C906-4EA8-B15B-9D473A0BB06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A3FB8-1DCC-4836-959F-571B1D2E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929CF-3D43-4951-B8ED-9456827B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879F-0253-45F1-A3ED-F92A4BFC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7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EDBF-B1C4-45D0-B0CD-2B53D637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DC83B-D19A-4891-B1AE-CD1404451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A5712-6733-4D66-9E68-A16A58913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D72D0-764C-4464-8511-FB99583F8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412EF-0CFB-413C-B6AB-64ECCB4F4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DFD10D-FE19-4DC4-95A1-CF9745664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9C63-C906-4EA8-B15B-9D473A0BB06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8C209E-E25A-4518-8F79-46F25EAE3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94C8DF-0932-4056-80A9-E2299D32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879F-0253-45F1-A3ED-F92A4BFC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5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A86CF-6D87-43AD-AFF4-58F18838E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50EAD1-EAAA-4A25-A696-59C39AB2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9C63-C906-4EA8-B15B-9D473A0BB06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0493C-5564-42BF-B949-C3A5C347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B7992-E216-4FEC-B7AC-09182AD0E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879F-0253-45F1-A3ED-F92A4BFC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5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5D086-5672-4160-BBEE-B5D4A91B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9C63-C906-4EA8-B15B-9D473A0BB06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B23B3C-FE58-4B6C-8957-3D4FE176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C1B56-B449-4374-B5CF-51A61262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879F-0253-45F1-A3ED-F92A4BFC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1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D4EA8-ECE5-46BE-86DD-BBF5BEE4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90E2-CC28-4C8C-9931-A3EB99380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28621-A8F5-4D6C-89AE-0055B78BD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92C95-462D-447F-BF2B-4BD5FD0C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9C63-C906-4EA8-B15B-9D473A0BB06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B3F84-8C83-4A6D-A8B0-27FBB0AC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D3D5B-335A-45C8-B0B5-E0AABA17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879F-0253-45F1-A3ED-F92A4BFC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CC47-C2C1-4512-8A76-233E8801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7EB4E-D388-45E7-922F-33E89ED3F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26095-AB35-4FDA-8AA3-1039218B7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1D833-2D71-46BE-A6A7-436A4458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9C63-C906-4EA8-B15B-9D473A0BB06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51C97-E247-4978-8C2E-B6897B7F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CB08C-B1D1-407C-8A01-7E7C0A9B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879F-0253-45F1-A3ED-F92A4BFC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2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C728DD-76C4-4A46-964A-012F6059D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F338A-E7CF-4090-BF8B-505E6F33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2E801-AD09-4F6E-9EC8-A743D7E57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C9C63-C906-4EA8-B15B-9D473A0BB06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18254-58EE-4373-8D4F-EECB2A411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493A8-AAD4-434E-88B6-195071BE8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E879F-0253-45F1-A3ED-F92A4BFC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6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65DC60-CB5A-430A-9B38-8EA8785A0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17" y="2858702"/>
            <a:ext cx="944555" cy="5702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7853E7F-50FA-4106-A44E-8C6C0BA4D9FF}"/>
              </a:ext>
            </a:extLst>
          </p:cNvPr>
          <p:cNvSpPr/>
          <p:nvPr/>
        </p:nvSpPr>
        <p:spPr>
          <a:xfrm>
            <a:off x="3431117" y="1193541"/>
            <a:ext cx="8066260" cy="44564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DBD972-6C0D-48AC-B54C-5E5D1250B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654" y="2743779"/>
            <a:ext cx="781090" cy="80014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16F790-A7DC-4E4F-B88C-B109AF4852C0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1226572" y="3143850"/>
            <a:ext cx="4110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5E9CBF-3F05-4682-8C94-4AA44161BDCE}"/>
              </a:ext>
            </a:extLst>
          </p:cNvPr>
          <p:cNvCxnSpPr>
            <a:stCxn id="6" idx="3"/>
          </p:cNvCxnSpPr>
          <p:nvPr/>
        </p:nvCxnSpPr>
        <p:spPr>
          <a:xfrm>
            <a:off x="2418744" y="3143850"/>
            <a:ext cx="526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3F95F83-BF34-4A43-BEC8-E33F06588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9190" y="2588195"/>
            <a:ext cx="863644" cy="11113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AF04328-5149-44B6-B330-2C06EC458286}"/>
              </a:ext>
            </a:extLst>
          </p:cNvPr>
          <p:cNvSpPr/>
          <p:nvPr/>
        </p:nvSpPr>
        <p:spPr>
          <a:xfrm>
            <a:off x="4844867" y="1347537"/>
            <a:ext cx="1857676" cy="3936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10B8CE-540B-440A-98F2-CD333B4D5DD8}"/>
              </a:ext>
            </a:extLst>
          </p:cNvPr>
          <p:cNvSpPr/>
          <p:nvPr/>
        </p:nvSpPr>
        <p:spPr>
          <a:xfrm>
            <a:off x="7406599" y="1347537"/>
            <a:ext cx="1636295" cy="3936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D3552B-634B-42AD-8029-4D2A5A6DCAEC}"/>
              </a:ext>
            </a:extLst>
          </p:cNvPr>
          <p:cNvSpPr/>
          <p:nvPr/>
        </p:nvSpPr>
        <p:spPr>
          <a:xfrm>
            <a:off x="9773256" y="1347537"/>
            <a:ext cx="1623056" cy="3850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EB54D6-D677-49F6-B013-D8F269C599D4}"/>
              </a:ext>
            </a:extLst>
          </p:cNvPr>
          <p:cNvSpPr txBox="1"/>
          <p:nvPr/>
        </p:nvSpPr>
        <p:spPr>
          <a:xfrm>
            <a:off x="9672191" y="5465363"/>
            <a:ext cx="1825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Virtual Network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4DB97A-9B53-46FA-89D1-64D58DEBB211}"/>
              </a:ext>
            </a:extLst>
          </p:cNvPr>
          <p:cNvSpPr txBox="1"/>
          <p:nvPr/>
        </p:nvSpPr>
        <p:spPr>
          <a:xfrm>
            <a:off x="5071447" y="1520790"/>
            <a:ext cx="138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Availability 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6F7B9E-7054-4A6E-A0D8-88BFBC669207}"/>
              </a:ext>
            </a:extLst>
          </p:cNvPr>
          <p:cNvSpPr txBox="1"/>
          <p:nvPr/>
        </p:nvSpPr>
        <p:spPr>
          <a:xfrm>
            <a:off x="7531727" y="1520790"/>
            <a:ext cx="138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Availability Set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D3A05E3-3635-4AEE-9A7F-B12F155CC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4019" y="1992195"/>
            <a:ext cx="960894" cy="7646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3308C34-9460-4966-99C5-DA038D3C4C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4019" y="3718802"/>
            <a:ext cx="960894" cy="7646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C84CFA2-0266-4E43-B3BA-59AAD6BBE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3945" y="1979110"/>
            <a:ext cx="960894" cy="7646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C45EC35-92F2-4825-AA89-3F05A8346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0007" y="3699502"/>
            <a:ext cx="960894" cy="76466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832770B-717F-4A82-96C4-A8C6CDFE90DC}"/>
              </a:ext>
            </a:extLst>
          </p:cNvPr>
          <p:cNvSpPr txBox="1"/>
          <p:nvPr/>
        </p:nvSpPr>
        <p:spPr>
          <a:xfrm>
            <a:off x="5284018" y="2806947"/>
            <a:ext cx="1059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Web VM1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874094-7749-4056-B427-690E3B8F7FDF}"/>
              </a:ext>
            </a:extLst>
          </p:cNvPr>
          <p:cNvSpPr txBox="1"/>
          <p:nvPr/>
        </p:nvSpPr>
        <p:spPr>
          <a:xfrm>
            <a:off x="5284018" y="4512462"/>
            <a:ext cx="1059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Web VM2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4EEEC4-11B6-4E49-84F5-84D992802E47}"/>
              </a:ext>
            </a:extLst>
          </p:cNvPr>
          <p:cNvSpPr txBox="1"/>
          <p:nvPr/>
        </p:nvSpPr>
        <p:spPr>
          <a:xfrm>
            <a:off x="7722819" y="2799164"/>
            <a:ext cx="1059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 VM1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AE5EB1-BA96-41CE-A56F-7FA02A0D14EE}"/>
              </a:ext>
            </a:extLst>
          </p:cNvPr>
          <p:cNvSpPr txBox="1"/>
          <p:nvPr/>
        </p:nvSpPr>
        <p:spPr>
          <a:xfrm>
            <a:off x="7689256" y="4485313"/>
            <a:ext cx="1059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 VM1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9506279-110A-4079-A072-FE291E0E60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1083" y="1616494"/>
            <a:ext cx="1005906" cy="107699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39AB844-9152-4023-83F6-DA20261BFE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5823" y="3925673"/>
            <a:ext cx="1005906" cy="107699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C6CE72A-3B42-4AEE-980D-B02DC31E68CE}"/>
              </a:ext>
            </a:extLst>
          </p:cNvPr>
          <p:cNvSpPr txBox="1"/>
          <p:nvPr/>
        </p:nvSpPr>
        <p:spPr>
          <a:xfrm>
            <a:off x="10299177" y="2618364"/>
            <a:ext cx="50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DB1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A8D6DA-3EA0-4E05-8995-5053B938789A}"/>
              </a:ext>
            </a:extLst>
          </p:cNvPr>
          <p:cNvSpPr txBox="1"/>
          <p:nvPr/>
        </p:nvSpPr>
        <p:spPr>
          <a:xfrm>
            <a:off x="10383917" y="4839175"/>
            <a:ext cx="50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DB2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FDFF6C-EE86-4F1F-92CF-832B08E9810A}"/>
              </a:ext>
            </a:extLst>
          </p:cNvPr>
          <p:cNvCxnSpPr/>
          <p:nvPr/>
        </p:nvCxnSpPr>
        <p:spPr>
          <a:xfrm>
            <a:off x="10554036" y="2960835"/>
            <a:ext cx="0" cy="964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3B8452D-3C13-46F3-BC61-AE78143FBE7A}"/>
              </a:ext>
            </a:extLst>
          </p:cNvPr>
          <p:cNvSpPr txBox="1"/>
          <p:nvPr/>
        </p:nvSpPr>
        <p:spPr>
          <a:xfrm>
            <a:off x="9998454" y="3213614"/>
            <a:ext cx="1280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Replication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6748CE4-73AB-4B80-B7B3-6E7DA51985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2390" y="2895363"/>
            <a:ext cx="635248" cy="58019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C348172-485B-4420-A2CC-E7EB3D3261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9597" y="2872957"/>
            <a:ext cx="624413" cy="57029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5E1C511-98A2-4C9C-93C1-017F82611F3E}"/>
              </a:ext>
            </a:extLst>
          </p:cNvPr>
          <p:cNvSpPr txBox="1"/>
          <p:nvPr/>
        </p:nvSpPr>
        <p:spPr>
          <a:xfrm>
            <a:off x="6805061" y="3718802"/>
            <a:ext cx="44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ILB1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07D10B-1F13-4D10-B047-4442BEFF70E4}"/>
              </a:ext>
            </a:extLst>
          </p:cNvPr>
          <p:cNvSpPr txBox="1"/>
          <p:nvPr/>
        </p:nvSpPr>
        <p:spPr>
          <a:xfrm>
            <a:off x="9196844" y="3699502"/>
            <a:ext cx="44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ILB2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A0A33C5-9EC1-4B82-B59F-2EF9CD342605}"/>
              </a:ext>
            </a:extLst>
          </p:cNvPr>
          <p:cNvCxnSpPr/>
          <p:nvPr/>
        </p:nvCxnSpPr>
        <p:spPr>
          <a:xfrm>
            <a:off x="4437246" y="3106941"/>
            <a:ext cx="25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654E05B-8761-48B4-8111-E901A03A098C}"/>
              </a:ext>
            </a:extLst>
          </p:cNvPr>
          <p:cNvSpPr/>
          <p:nvPr/>
        </p:nvSpPr>
        <p:spPr>
          <a:xfrm>
            <a:off x="2983790" y="677223"/>
            <a:ext cx="9095873" cy="6083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8FAB98-2B8B-4C58-A105-1E5EDD015B01}"/>
              </a:ext>
            </a:extLst>
          </p:cNvPr>
          <p:cNvSpPr txBox="1"/>
          <p:nvPr/>
        </p:nvSpPr>
        <p:spPr>
          <a:xfrm>
            <a:off x="3099335" y="492557"/>
            <a:ext cx="151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RG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F6A64CED-E647-4B42-9140-AFF735B598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7647" y="5750655"/>
            <a:ext cx="871555" cy="60652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67B0C51-8BC0-44B2-A318-0C80E7164B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37246" y="5738352"/>
            <a:ext cx="717459" cy="62709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FEB9B21-6276-45FF-AFEA-9522400844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64248" y="5716731"/>
            <a:ext cx="828779" cy="62709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3A722189-68F6-4FBD-B7CA-11D051CBF676}"/>
              </a:ext>
            </a:extLst>
          </p:cNvPr>
          <p:cNvSpPr txBox="1"/>
          <p:nvPr/>
        </p:nvSpPr>
        <p:spPr>
          <a:xfrm>
            <a:off x="3274741" y="6354171"/>
            <a:ext cx="871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keyvault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2FC238-4FCA-4706-A418-A0BAB73AA910}"/>
              </a:ext>
            </a:extLst>
          </p:cNvPr>
          <p:cNvSpPr txBox="1"/>
          <p:nvPr/>
        </p:nvSpPr>
        <p:spPr>
          <a:xfrm>
            <a:off x="375385" y="3925673"/>
            <a:ext cx="241463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Web tier: The top layer including the user interface. This layer parses user interactions and passes the actions to next layer for processing.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71717"/>
                </a:solidFill>
                <a:latin typeface="Segoe UI" panose="020B0502040204020203" pitchFamily="34" charset="0"/>
              </a:rPr>
              <a:t>App</a:t>
            </a:r>
            <a:r>
              <a:rPr lang="en-US" sz="1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tier: Processes the user interactions and makes logical decisions about the next steps. This layer connects the web tier and the data tier.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Data tier: Stores the application data. Either a database, object storage, or file storage is typically used.</a:t>
            </a:r>
          </a:p>
          <a:p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6AB3F63-99C3-4C92-90F0-3B5C2FA5AB5C}"/>
              </a:ext>
            </a:extLst>
          </p:cNvPr>
          <p:cNvSpPr/>
          <p:nvPr/>
        </p:nvSpPr>
        <p:spPr>
          <a:xfrm>
            <a:off x="4348626" y="6415768"/>
            <a:ext cx="2198168" cy="3188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Supporting Components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AC2651-DAA6-417A-9100-7618BB5813BA}"/>
              </a:ext>
            </a:extLst>
          </p:cNvPr>
          <p:cNvSpPr txBox="1"/>
          <p:nvPr/>
        </p:nvSpPr>
        <p:spPr>
          <a:xfrm>
            <a:off x="3472070" y="2284428"/>
            <a:ext cx="9378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WAF Enabled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CEAF5B-F87E-4D58-996F-C482AD0C1EF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87873" y="2895681"/>
            <a:ext cx="378007" cy="42252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A087488-32FC-488C-A3C5-BE4A6BD300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29103" y="2883752"/>
            <a:ext cx="309243" cy="42252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262DE66-6645-425E-9F79-B4BA9F1860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37447" y="2951874"/>
            <a:ext cx="378007" cy="42252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C168534-D165-45D2-95DE-8C26C374B65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43323" y="2903464"/>
            <a:ext cx="378007" cy="42252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BC108E7-708C-4E2A-AC27-5EBDFBE069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63820" y="2932588"/>
            <a:ext cx="378007" cy="422520"/>
          </a:xfrm>
          <a:prstGeom prst="rect">
            <a:avLst/>
          </a:prstGeom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0B2F787-6A7F-4627-9D16-ABC3DDED3E48}"/>
              </a:ext>
            </a:extLst>
          </p:cNvPr>
          <p:cNvCxnSpPr>
            <a:stCxn id="59" idx="3"/>
            <a:endCxn id="16" idx="2"/>
          </p:cNvCxnSpPr>
          <p:nvPr/>
        </p:nvCxnSpPr>
        <p:spPr>
          <a:xfrm flipV="1">
            <a:off x="6193027" y="5197642"/>
            <a:ext cx="4391757" cy="83263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7984B91-4CA8-4AA4-8218-756C042643F5}"/>
              </a:ext>
            </a:extLst>
          </p:cNvPr>
          <p:cNvSpPr txBox="1"/>
          <p:nvPr/>
        </p:nvSpPr>
        <p:spPr>
          <a:xfrm>
            <a:off x="7252649" y="6062564"/>
            <a:ext cx="279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Backup &amp; Restore</a:t>
            </a:r>
          </a:p>
        </p:txBody>
      </p:sp>
    </p:spTree>
    <p:extLst>
      <p:ext uri="{BB962C8B-B14F-4D97-AF65-F5344CB8AC3E}">
        <p14:creationId xmlns:p14="http://schemas.microsoft.com/office/powerpoint/2010/main" val="125312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105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Bajpayee, Atul</dc:creator>
  <cp:lastModifiedBy>Bajpayee, Atul</cp:lastModifiedBy>
  <cp:revision>4</cp:revision>
  <dcterms:created xsi:type="dcterms:W3CDTF">2022-11-29T12:08:25Z</dcterms:created>
  <dcterms:modified xsi:type="dcterms:W3CDTF">2022-11-30T08:41:22Z</dcterms:modified>
</cp:coreProperties>
</file>