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074aa896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074aa896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074aa89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074aa89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074aa896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074aa896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074aa896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074aa896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074aa896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074aa896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074aa8964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074aa8964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074aa896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074aa896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 6</a:t>
            </a:r>
            <a:endParaRPr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Socket Communication</a:t>
            </a:r>
            <a:endParaRPr sz="5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Atul B Prabhakar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Cavli IoT modules (e.g. C17QS) are typically based on Qualcomm chipsets that support AT+QIOPEN and AT+QISEND commands. These allow establishing TCP or UDP socket connections directly from the modem, enabling data communication in IoT scenarios.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 communication?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Socket communication is a way for two devices (or software processes) to exchange data over a network — such as the internet — using a standard set of protocols like TCP or UDP.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796500"/>
            <a:ext cx="7688700" cy="22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how to: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PDP context (data bearer)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a TCP connection using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AT+QIOPEN</a:t>
            </a:r>
            <a:b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 data using </a:t>
            </a: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AT+QISEND</a:t>
            </a:r>
            <a:b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acknowledgments and errors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12800" y="-102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80675" y="816350"/>
            <a:ext cx="7688700" cy="4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Prepare PDP Context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AT+CGDCONT=1,"IP","&lt;APN&gt;"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AT+QIACT=1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AT+QIACT?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Defines APN and activates the packet data context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Open TCP Connection (AT+QIOPEN)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AT+QIOPEN=1,0,"TCP","192.168.1.100",8000,0,1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Expected sequence: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OK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+QIOPEN: 0,0    ; connectID=0, err=0 (success)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831450"/>
            <a:ext cx="7688700" cy="42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Send Data (AT+QISEND)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AT+QISEND=0,12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&gt; Hello Server&lt;Ctrl+Z&gt;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Indicates connection ID and data length; entering message with </a:t>
            </a:r>
            <a:r>
              <a:rPr lang="en-GB" sz="14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&lt;Ctrl+Z&gt;</a:t>
            </a:r>
            <a:endParaRPr sz="1400"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SEND OK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Close and Deactivate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AT+QICLOSE=0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CLOSE OK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226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676425" y="782550"/>
            <a:ext cx="7688700" cy="35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commands are supported by:</a:t>
            </a:r>
            <a:endParaRPr b="1"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Cavli C10GS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NB-IoT/2G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Cavli C16QS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LTE Cat 1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Cavli C17QS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LTE Cat 4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Cavli C20QM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LTE Cat 4/6</a:t>
            </a:r>
            <a:b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Cavli CQS290/325</a:t>
            </a: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LTE modules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Remote Device Monitoring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Cloud-Connected Sensors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Over-the-Air (OTA) Updates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Vehicle Telematics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Industrial Automation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Socket communication is a fundamental technology that enables reliable, real-time data exchange between devices over networks using TCP or UDP. In IoT systems like Cavli modules, socket functions are managed using AT commands such as AT+QIOPEN and AT+QISEND, allowing embedded devices to communicate with servers, cloud platforms, or other devices efficiently. Mastering these commands is essential for developing robust and connected IoT applications.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