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68" r:id="rId4"/>
    <p:sldId id="267" r:id="rId5"/>
    <p:sldId id="269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BC1C-B30A-4147-B46A-24EE2836DD9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0105-2F11-416C-ADB2-1FB84FD4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4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0105-2F11-416C-ADB2-1FB84FD41E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87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5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E6A5-0CC4-47BF-8B2A-09B13960AC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7F7537-B5DC-482B-B6DC-AE277FB2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069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Asynchronous </a:t>
            </a:r>
            <a:r>
              <a:rPr lang="en-US" dirty="0"/>
              <a:t>Programming	</a:t>
            </a:r>
          </a:p>
        </p:txBody>
      </p:sp>
    </p:spTree>
    <p:extLst>
      <p:ext uri="{BB962C8B-B14F-4D97-AF65-F5344CB8AC3E}">
        <p14:creationId xmlns:p14="http://schemas.microsoft.com/office/powerpoint/2010/main" val="469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message =await </a:t>
            </a:r>
            <a:r>
              <a:rPr lang="en-US" dirty="0" err="1" smtClean="0"/>
              <a:t>httpClient.GetAsync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message =await </a:t>
            </a:r>
            <a:r>
              <a:rPr lang="en-US" dirty="0" err="1" smtClean="0"/>
              <a:t>httpClient.GetAsync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Current thread is released and it works as a call back when the method completes </a:t>
            </a:r>
          </a:p>
        </p:txBody>
      </p:sp>
    </p:spTree>
    <p:extLst>
      <p:ext uri="{BB962C8B-B14F-4D97-AF65-F5344CB8AC3E}">
        <p14:creationId xmlns:p14="http://schemas.microsoft.com/office/powerpoint/2010/main" val="14788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message =await </a:t>
            </a:r>
            <a:r>
              <a:rPr lang="en-US" dirty="0" err="1" smtClean="0"/>
              <a:t>httpClient.GetAsync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Current thread is released and it works as a call back when the method completes </a:t>
            </a:r>
          </a:p>
          <a:p>
            <a:r>
              <a:rPr lang="en-US" dirty="0"/>
              <a:t>https://docs.microsoft.com/en-us/previous-versions/visualstudio/visual-studio-2012/hh191443(v=vs.110)#Anchor_2</a:t>
            </a:r>
          </a:p>
        </p:txBody>
      </p:sp>
    </p:spTree>
    <p:extLst>
      <p:ext uri="{BB962C8B-B14F-4D97-AF65-F5344CB8AC3E}">
        <p14:creationId xmlns:p14="http://schemas.microsoft.com/office/powerpoint/2010/main" val="16489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name ends with </a:t>
            </a:r>
            <a:r>
              <a:rPr lang="en-US" dirty="0" err="1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long running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of execution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Problem of long running application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smtClean="0"/>
              <a:t>Thread of execution</a:t>
            </a:r>
          </a:p>
          <a:p>
            <a:r>
              <a:rPr lang="en-US" dirty="0" smtClean="0"/>
              <a:t>“blocking” –when thread busy doing stuff(waiting for stuff)</a:t>
            </a:r>
          </a:p>
        </p:txBody>
      </p:sp>
    </p:spTree>
    <p:extLst>
      <p:ext uri="{BB962C8B-B14F-4D97-AF65-F5344CB8AC3E}">
        <p14:creationId xmlns:p14="http://schemas.microsoft.com/office/powerpoint/2010/main" val="694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Problem of long running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smtClean="0"/>
              <a:t>Thread of execution</a:t>
            </a:r>
          </a:p>
          <a:p>
            <a:r>
              <a:rPr lang="en-US" dirty="0" smtClean="0"/>
              <a:t>“blocking” –when thread busy doing stuff(waiting for stuff)</a:t>
            </a:r>
          </a:p>
          <a:p>
            <a:r>
              <a:rPr lang="en-US" dirty="0" smtClean="0"/>
              <a:t>Two types of Blocking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IO-bound blocking 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CPU-bound blocking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IO-bound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instruction of your code rely on external resources</a:t>
            </a:r>
          </a:p>
          <a:p>
            <a:pPr marL="0" indent="0">
              <a:buNone/>
            </a:pPr>
            <a:r>
              <a:rPr lang="en-US" dirty="0"/>
              <a:t> 		Hard drive/folder/file system access</a:t>
            </a:r>
          </a:p>
          <a:p>
            <a:pPr marL="0" indent="0">
              <a:buNone/>
            </a:pPr>
            <a:r>
              <a:rPr lang="en-US" dirty="0"/>
              <a:t>		Network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IO-bound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instruction of your code rely on external resources</a:t>
            </a:r>
          </a:p>
          <a:p>
            <a:pPr marL="0" indent="0">
              <a:buNone/>
            </a:pPr>
            <a:r>
              <a:rPr lang="en-US" dirty="0"/>
              <a:t> 		Hard drive/folder/file system access</a:t>
            </a:r>
          </a:p>
          <a:p>
            <a:pPr marL="0" indent="0">
              <a:buNone/>
            </a:pPr>
            <a:r>
              <a:rPr lang="en-US" dirty="0"/>
              <a:t>		Network access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these cases, thread of execution is just sitting and waiting without doing anything else until it gets the </a:t>
            </a:r>
            <a:r>
              <a:rPr lang="en-US" dirty="0" err="1" smtClean="0"/>
              <a:t>reault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blocking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Application Type</a:t>
            </a:r>
          </a:p>
          <a:p>
            <a:pPr lvl="1"/>
            <a:r>
              <a:rPr lang="en-US" dirty="0" smtClean="0"/>
              <a:t>Impact on Client </a:t>
            </a:r>
            <a:r>
              <a:rPr lang="en-US" dirty="0"/>
              <a:t>S</a:t>
            </a:r>
            <a:r>
              <a:rPr lang="en-US" dirty="0" smtClean="0"/>
              <a:t>ide </a:t>
            </a:r>
            <a:r>
              <a:rPr lang="en-US" dirty="0"/>
              <a:t>A</a:t>
            </a:r>
            <a:r>
              <a:rPr lang="en-US" dirty="0" smtClean="0"/>
              <a:t>pplications – lack of responsiveness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Impact on Server Applications – hogging threads, queued requests</a:t>
            </a:r>
          </a:p>
          <a:p>
            <a:pPr lvl="2"/>
            <a:r>
              <a:rPr lang="en-US" dirty="0" smtClean="0"/>
              <a:t>Worst case: No server response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“log running operations”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 1: write complex code by employing portion of it in multiple threads</a:t>
            </a:r>
            <a:endParaRPr lang="en-US" b="1" dirty="0"/>
          </a:p>
          <a:p>
            <a:pPr lvl="1"/>
            <a:r>
              <a:rPr lang="en-US" dirty="0"/>
              <a:t>Challenging to get it right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Tackling “log running operations”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 1: write complex code by employing portion of it in multiple threads</a:t>
            </a:r>
            <a:endParaRPr lang="en-US" b="1" dirty="0"/>
          </a:p>
          <a:p>
            <a:pPr lvl="1"/>
            <a:r>
              <a:rPr lang="en-US" dirty="0"/>
              <a:t>Challenging to get it right</a:t>
            </a:r>
          </a:p>
          <a:p>
            <a:endParaRPr lang="en-US" dirty="0" smtClean="0"/>
          </a:p>
          <a:p>
            <a:r>
              <a:rPr lang="en-US" dirty="0"/>
              <a:t>Option 2: Asynchronous programming -promises and features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249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    Asynchronous Programming </vt:lpstr>
      <vt:lpstr>Problem of long running application</vt:lpstr>
      <vt:lpstr>Problem of long running application</vt:lpstr>
      <vt:lpstr>Problem of long running application</vt:lpstr>
      <vt:lpstr>IO-bound operations</vt:lpstr>
      <vt:lpstr>IO-bound operations</vt:lpstr>
      <vt:lpstr>IMPACT of blocking operations</vt:lpstr>
      <vt:lpstr>Tackling “log running operations”</vt:lpstr>
      <vt:lpstr>Tackling “log running operations”</vt:lpstr>
      <vt:lpstr>Async basics</vt:lpstr>
      <vt:lpstr>Async basics</vt:lpstr>
      <vt:lpstr>Async basics</vt:lpstr>
      <vt:lpstr>Naming Convention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Surjith Urothummal</dc:creator>
  <cp:lastModifiedBy>Surjith Urothummal</cp:lastModifiedBy>
  <cp:revision>13</cp:revision>
  <dcterms:created xsi:type="dcterms:W3CDTF">2018-07-27T01:01:30Z</dcterms:created>
  <dcterms:modified xsi:type="dcterms:W3CDTF">2018-07-27T07:59:06Z</dcterms:modified>
</cp:coreProperties>
</file>