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76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67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3C53B-806A-455E-B5D5-5C4C5DDED4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0E3924-6FAF-4CCE-BF75-54DA5E8B1F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2A5A0B-BF09-4770-AF2E-D7292DAAB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FFA8A-6E35-44FD-AD4C-43D8C5981B43}" type="datetimeFigureOut">
              <a:rPr lang="en-IN" smtClean="0"/>
              <a:t>23/04/2022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59EBC-42D3-4E9C-9BDF-C1A3F9C00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7E854-A5D1-4111-A0D2-459F0260F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D40AD-D309-4D1A-8E51-961BE211EC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6993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0073F-5F75-416D-B067-41CCE285D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D9BA1C-9158-4ECA-A8CD-EF1082DF71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37511-A613-4CCD-9E28-73F3281CF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FFA8A-6E35-44FD-AD4C-43D8C5981B43}" type="datetimeFigureOut">
              <a:rPr lang="en-IN" smtClean="0"/>
              <a:t>23/04/2022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BFB527-40C5-4C2B-BB15-4BFDDEB43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5971F-80AF-422A-81E8-96154D648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D40AD-D309-4D1A-8E51-961BE211EC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4300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153AFE-45CC-4CED-8A13-EABDE25EA8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81F634-6656-4A04-9DBA-19F42CDB8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41698-87B8-43F4-98E5-CE4B68AF7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FFA8A-6E35-44FD-AD4C-43D8C5981B43}" type="datetimeFigureOut">
              <a:rPr lang="en-IN" smtClean="0"/>
              <a:t>23/04/2022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D506E7-7338-4A89-991D-C2D6C2FD4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59058-C392-49FF-9B68-42FFEE679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D40AD-D309-4D1A-8E51-961BE211EC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5881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1921A-84D8-40B7-B777-094269357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E51D4-8FAD-4185-A926-07D4F33D2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0AFDC-02AB-446D-85A9-109077EF7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FFA8A-6E35-44FD-AD4C-43D8C5981B43}" type="datetimeFigureOut">
              <a:rPr lang="en-IN" smtClean="0"/>
              <a:t>23/04/2022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811EB-FB6E-407C-9F38-A40D7C1DD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ED111-EBE5-4638-8A3C-AEAA890E8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D40AD-D309-4D1A-8E51-961BE211EC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9411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0CC64-9BA3-4804-A96B-EFFD6A704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31496-BA76-484D-AD29-9AFDB0163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F55A9F-CB4B-4401-97A5-5590149D3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FFA8A-6E35-44FD-AD4C-43D8C5981B43}" type="datetimeFigureOut">
              <a:rPr lang="en-IN" smtClean="0"/>
              <a:t>23/04/2022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0AEA7-1E15-41AB-8EE2-108721A60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84733-21DE-4697-8320-D7AAFA115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D40AD-D309-4D1A-8E51-961BE211EC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8472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8D6D9-23D3-48B1-AF0B-9872BD28B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C0DAA-89FF-4618-BABF-294B06BEC1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A990C8-2C45-46AE-B35F-AE302F3547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9575E-2DB2-49C1-BD08-793A68D3C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FFA8A-6E35-44FD-AD4C-43D8C5981B43}" type="datetimeFigureOut">
              <a:rPr lang="en-IN" smtClean="0"/>
              <a:t>23/04/2022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061812-84A2-4DC9-B792-FA6AFD753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2B4FA0-F75B-4D30-966D-71D61300B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D40AD-D309-4D1A-8E51-961BE211EC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7609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29C77-59E8-4D2A-BE98-747F5FDEA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E1819A-38F7-46BC-B372-2C75482FF6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503AF2-B30B-4EE9-8677-C6955751D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AE6C2D-18DB-4754-9ECD-7139093AD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2F0EBF-EACB-41EC-AC2B-54083C80FA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C76D62-E982-4047-B8E2-BCA77DF85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FFA8A-6E35-44FD-AD4C-43D8C5981B43}" type="datetimeFigureOut">
              <a:rPr lang="en-IN" smtClean="0"/>
              <a:t>23/04/2022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2E89EE-0E2E-42E6-8C06-33D05073B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AE0B23-DC15-4EB3-8DCF-5CFDC52C7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D40AD-D309-4D1A-8E51-961BE211EC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8197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A5A93-5D69-465C-BBCC-7AA8C5E54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D72C49-497C-4F80-84F8-442C9DC7D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FFA8A-6E35-44FD-AD4C-43D8C5981B43}" type="datetimeFigureOut">
              <a:rPr lang="en-IN" smtClean="0"/>
              <a:t>23/04/2022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C07D98-F83A-45B3-B001-1FAA38639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64E03B-FE98-4F32-9437-3B0372BFE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D40AD-D309-4D1A-8E51-961BE211EC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0331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107C00-B976-470C-85DE-499B8CDAD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FFA8A-6E35-44FD-AD4C-43D8C5981B43}" type="datetimeFigureOut">
              <a:rPr lang="en-IN" smtClean="0"/>
              <a:t>23/04/2022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59BCDF-611C-4D25-8820-5D303C31D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2C792E-C951-46E2-B717-41E8F40E7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D40AD-D309-4D1A-8E51-961BE211EC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3151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EBDDE-F44F-4B60-A849-86640725A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D7F38-B182-42E6-9EEF-7A811F4D8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FC21DC-9301-4BCA-8672-A687AAD830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8A1940-F720-442E-A723-5A43DD0B1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FFA8A-6E35-44FD-AD4C-43D8C5981B43}" type="datetimeFigureOut">
              <a:rPr lang="en-IN" smtClean="0"/>
              <a:t>23/04/2022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03BA96-A0C9-4AC0-AF15-A76E89C13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B29F76-0ABC-4A91-993E-71AAC4FF6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D40AD-D309-4D1A-8E51-961BE211EC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868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7C1AC-ED9C-4B55-A8CC-FA25A7169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BF8D25-14C7-49C0-BDE9-AC4490A988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E86098-6A52-42F7-86CF-6A9B846D75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FC049B-0748-4B43-AF17-461D2F63D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FFA8A-6E35-44FD-AD4C-43D8C5981B43}" type="datetimeFigureOut">
              <a:rPr lang="en-IN" smtClean="0"/>
              <a:t>23/04/2022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817438-7D03-465A-8524-940AB261D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410F34-21E2-464C-B1DB-8845F8C4D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D40AD-D309-4D1A-8E51-961BE211EC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3808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6D0F7C-1490-40FE-A381-E78FC8D9D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40E08F-B438-49BF-A50F-E9E73ED2D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DAC1-89F1-424F-B2B5-FE493B50A4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FFA8A-6E35-44FD-AD4C-43D8C5981B43}" type="datetimeFigureOut">
              <a:rPr lang="en-IN" smtClean="0"/>
              <a:t>23/04/2022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F3028-FF26-4F4F-BD4B-8A78599702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3383D-30A1-4899-BBCB-65D7CE75CF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D40AD-D309-4D1A-8E51-961BE211EC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4099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5A37C7B-1527-467B-949F-096FCE05FB11}"/>
              </a:ext>
            </a:extLst>
          </p:cNvPr>
          <p:cNvSpPr/>
          <p:nvPr/>
        </p:nvSpPr>
        <p:spPr>
          <a:xfrm>
            <a:off x="0" y="-712742"/>
            <a:ext cx="12192000" cy="3602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F0CA62-FCD8-4A5F-978B-DA8DD61D7B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" y="1200149"/>
            <a:ext cx="7705725" cy="168592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Bahnschrift Condensed" panose="020B0502040204020203" pitchFamily="34" charset="0"/>
              </a:rPr>
              <a:t>E-Commerce Website Using </a:t>
            </a:r>
            <a:r>
              <a:rPr lang="en-US" dirty="0">
                <a:solidFill>
                  <a:srgbClr val="C00000"/>
                </a:solidFill>
                <a:latin typeface="Bahnschrift Condensed" panose="020B0502040204020203" pitchFamily="34" charset="0"/>
              </a:rPr>
              <a:t>MERN</a:t>
            </a:r>
            <a:r>
              <a:rPr lang="en-US" dirty="0">
                <a:solidFill>
                  <a:schemeClr val="bg1"/>
                </a:solidFill>
                <a:latin typeface="Bahnschrift Condensed" panose="020B0502040204020203" pitchFamily="34" charset="0"/>
              </a:rPr>
              <a:t> Stack</a:t>
            </a:r>
            <a:endParaRPr lang="en-IN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22F0E5-5394-4A69-ABCD-63E30B9646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2900" y="3602038"/>
            <a:ext cx="4457700" cy="1608137"/>
          </a:xfrm>
        </p:spPr>
        <p:txBody>
          <a:bodyPr/>
          <a:lstStyle/>
          <a:p>
            <a:pPr algn="l"/>
            <a:r>
              <a:rPr lang="en-US" dirty="0"/>
              <a:t>Submitted By :</a:t>
            </a:r>
          </a:p>
          <a:p>
            <a:pPr algn="l"/>
            <a:r>
              <a:rPr lang="en-US" dirty="0"/>
              <a:t>ATUL CHOURASIA</a:t>
            </a:r>
          </a:p>
          <a:p>
            <a:pPr algn="l"/>
            <a:r>
              <a:rPr lang="en-US" dirty="0"/>
              <a:t>0225IT191017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81D8F2-E513-44A2-A2B4-3AD3662A96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0920" y="3538372"/>
            <a:ext cx="2608129" cy="28145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8510330-7E63-497B-AB33-6B1BEF8EB69E}"/>
              </a:ext>
            </a:extLst>
          </p:cNvPr>
          <p:cNvSpPr txBox="1"/>
          <p:nvPr/>
        </p:nvSpPr>
        <p:spPr>
          <a:xfrm flipH="1">
            <a:off x="-3" y="19049"/>
            <a:ext cx="12192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Minor Project Submitted to RGPV Bhopal(M.P)</a:t>
            </a:r>
            <a:endParaRPr lang="en-IN" sz="3200" dirty="0">
              <a:solidFill>
                <a:schemeClr val="bg1"/>
              </a:solidFill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9678F77-34FD-4E52-B75D-AC72FD010ECB}"/>
              </a:ext>
            </a:extLst>
          </p:cNvPr>
          <p:cNvSpPr txBox="1">
            <a:spLocks/>
          </p:cNvSpPr>
          <p:nvPr/>
        </p:nvSpPr>
        <p:spPr>
          <a:xfrm>
            <a:off x="3609978" y="3602038"/>
            <a:ext cx="4181472" cy="1608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Submitted To :</a:t>
            </a:r>
          </a:p>
          <a:p>
            <a:pPr algn="l"/>
            <a:r>
              <a:rPr lang="en-US" dirty="0"/>
              <a:t>Prof. VISHAL PRANJAPE</a:t>
            </a:r>
            <a:endParaRPr lang="en-IN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42BBF2A-D879-4239-BC8A-A043F41E30A3}"/>
              </a:ext>
            </a:extLst>
          </p:cNvPr>
          <p:cNvCxnSpPr>
            <a:cxnSpLocks/>
          </p:cNvCxnSpPr>
          <p:nvPr/>
        </p:nvCxnSpPr>
        <p:spPr>
          <a:xfrm>
            <a:off x="3609978" y="3676650"/>
            <a:ext cx="0" cy="126898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291F2D4-1D02-4DEE-B37E-F2C8087B8687}"/>
              </a:ext>
            </a:extLst>
          </p:cNvPr>
          <p:cNvCxnSpPr>
            <a:cxnSpLocks/>
          </p:cNvCxnSpPr>
          <p:nvPr/>
        </p:nvCxnSpPr>
        <p:spPr>
          <a:xfrm>
            <a:off x="342900" y="3602038"/>
            <a:ext cx="0" cy="120808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9646E169-E373-4415-AD4C-F4A6F5A30C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2985" y="1252901"/>
            <a:ext cx="3248025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718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5A37C7B-1527-467B-949F-096FCE05FB11}"/>
              </a:ext>
            </a:extLst>
          </p:cNvPr>
          <p:cNvSpPr/>
          <p:nvPr/>
        </p:nvSpPr>
        <p:spPr>
          <a:xfrm>
            <a:off x="0" y="-714375"/>
            <a:ext cx="12192000" cy="2981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1A20B25-F493-4DA2-835D-54ECA2A0D804}"/>
              </a:ext>
            </a:extLst>
          </p:cNvPr>
          <p:cNvSpPr txBox="1">
            <a:spLocks/>
          </p:cNvSpPr>
          <p:nvPr/>
        </p:nvSpPr>
        <p:spPr>
          <a:xfrm>
            <a:off x="476250" y="-42726"/>
            <a:ext cx="4800600" cy="11285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N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A8F41A-7EE3-4AB9-BF96-919E8A8A36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75" y="93959"/>
            <a:ext cx="5038725" cy="136465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E33FFF6-0EC0-4A7C-A3D8-D20BBF0FAC5B}"/>
              </a:ext>
            </a:extLst>
          </p:cNvPr>
          <p:cNvSpPr txBox="1"/>
          <p:nvPr/>
        </p:nvSpPr>
        <p:spPr>
          <a:xfrm>
            <a:off x="790574" y="2847973"/>
            <a:ext cx="416242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NodeJS is a runtime</a:t>
            </a:r>
          </a:p>
          <a:p>
            <a:r>
              <a:rPr lang="en-IN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javascript</a:t>
            </a:r>
            <a:r>
              <a:rPr lang="en-I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environment that works</a:t>
            </a: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outside the web page. It is mainly</a:t>
            </a:r>
          </a:p>
          <a:p>
            <a:r>
              <a:rPr lang="en-I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used for server-side applications.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C40C6D-8EDA-42A0-ADA5-0630CF1C3A5F}"/>
              </a:ext>
            </a:extLst>
          </p:cNvPr>
          <p:cNvSpPr txBox="1"/>
          <p:nvPr/>
        </p:nvSpPr>
        <p:spPr>
          <a:xfrm>
            <a:off x="6181725" y="2657475"/>
            <a:ext cx="434339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400" dirty="0"/>
          </a:p>
          <a:p>
            <a:r>
              <a:rPr lang="en-US" sz="2400" dirty="0"/>
              <a:t>*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NodeJS is open source and it is free </a:t>
            </a:r>
            <a:r>
              <a:rPr lang="en-I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 cost.</a:t>
            </a:r>
          </a:p>
          <a:p>
            <a:endParaRPr lang="en-IN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IN" sz="2400" dirty="0"/>
              <a:t>*</a:t>
            </a:r>
            <a:r>
              <a:rPr lang="en-I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NodeJS uses asynchronous</a:t>
            </a:r>
          </a:p>
          <a:p>
            <a:r>
              <a:rPr lang="en-I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programming by default.</a:t>
            </a:r>
          </a:p>
          <a:p>
            <a:endParaRPr lang="en-IN" sz="2400" dirty="0"/>
          </a:p>
          <a:p>
            <a:r>
              <a:rPr lang="en-IN" sz="2400" dirty="0"/>
              <a:t> * </a:t>
            </a:r>
            <a:r>
              <a:rPr lang="en-I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NodeJS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will always store the data in only</a:t>
            </a:r>
          </a:p>
          <a:p>
            <a:r>
              <a:rPr lang="en-I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JSON format.</a:t>
            </a:r>
            <a:endParaRPr lang="en-IN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7784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5A37C7B-1527-467B-949F-096FCE05FB11}"/>
              </a:ext>
            </a:extLst>
          </p:cNvPr>
          <p:cNvSpPr/>
          <p:nvPr/>
        </p:nvSpPr>
        <p:spPr>
          <a:xfrm>
            <a:off x="0" y="-714375"/>
            <a:ext cx="12192000" cy="2981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F0CA62-FCD8-4A5F-978B-DA8DD61D7B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5775" y="128723"/>
            <a:ext cx="6362700" cy="1157151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Bahnschrift Condensed" panose="020B0502040204020203" pitchFamily="34" charset="0"/>
              </a:rPr>
              <a:t>Software And Tools Used</a:t>
            </a:r>
            <a:endParaRPr lang="en-IN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727C305-BF82-4EBF-BD47-13C708A4AAB9}"/>
              </a:ext>
            </a:extLst>
          </p:cNvPr>
          <p:cNvSpPr txBox="1">
            <a:spLocks/>
          </p:cNvSpPr>
          <p:nvPr/>
        </p:nvSpPr>
        <p:spPr>
          <a:xfrm>
            <a:off x="361950" y="2400300"/>
            <a:ext cx="11296650" cy="3790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l">
              <a:buAutoNum type="arabicPeriod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VS Code Editor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14350" indent="-514350" algn="l">
              <a:buAutoNum type="arabicPeriod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Postman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14350" indent="-514350" algn="l">
              <a:buAutoNum type="arabicPeriod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Figma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14350" indent="-514350" algn="l">
              <a:buAutoNum type="arabicPeriod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MongoDB Compass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14350" indent="-514350" algn="l">
              <a:buAutoNum type="arabicPeriod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Robo3T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033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5A37C7B-1527-467B-949F-096FCE05FB11}"/>
              </a:ext>
            </a:extLst>
          </p:cNvPr>
          <p:cNvSpPr/>
          <p:nvPr/>
        </p:nvSpPr>
        <p:spPr>
          <a:xfrm>
            <a:off x="0" y="0"/>
            <a:ext cx="12192000" cy="2981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F0CA62-FCD8-4A5F-978B-DA8DD61D7B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5449" y="33473"/>
            <a:ext cx="9048751" cy="1157151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Bahnschrift Condensed" panose="020B0502040204020203" pitchFamily="34" charset="0"/>
              </a:rPr>
              <a:t>Some Snaps of Project Development</a:t>
            </a:r>
            <a:endParaRPr lang="en-IN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727C305-BF82-4EBF-BD47-13C708A4AAB9}"/>
              </a:ext>
            </a:extLst>
          </p:cNvPr>
          <p:cNvSpPr txBox="1">
            <a:spLocks/>
          </p:cNvSpPr>
          <p:nvPr/>
        </p:nvSpPr>
        <p:spPr>
          <a:xfrm>
            <a:off x="361950" y="2400300"/>
            <a:ext cx="11296650" cy="3790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l">
              <a:buAutoNum type="arabicPeriod"/>
            </a:pP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540CD2-E325-4417-9CC0-82CE057981BD}"/>
              </a:ext>
            </a:extLst>
          </p:cNvPr>
          <p:cNvSpPr txBox="1"/>
          <p:nvPr/>
        </p:nvSpPr>
        <p:spPr>
          <a:xfrm>
            <a:off x="357052" y="3300549"/>
            <a:ext cx="5172892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000" dirty="0"/>
              <a:t>Can create user/costumer accounts with emails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000" dirty="0" err="1"/>
              <a:t>Signin</a:t>
            </a:r>
            <a:r>
              <a:rPr lang="en-US" sz="2000" dirty="0"/>
              <a:t>, Signup ,</a:t>
            </a:r>
            <a:r>
              <a:rPr lang="en-US" sz="2000" dirty="0" err="1"/>
              <a:t>Signout</a:t>
            </a:r>
            <a:endParaRPr lang="en-US" sz="20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000" dirty="0"/>
              <a:t>User </a:t>
            </a:r>
            <a:r>
              <a:rPr lang="en-US" sz="2000" dirty="0" err="1"/>
              <a:t>Dashdoard</a:t>
            </a:r>
            <a:r>
              <a:rPr lang="en-US" sz="2000" dirty="0"/>
              <a:t> for every user.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000" dirty="0"/>
              <a:t>Product Gallery/Display in Home page.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000" dirty="0"/>
              <a:t>Separate Cart for Every user.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000" dirty="0"/>
              <a:t>Payment Gateway.</a:t>
            </a:r>
          </a:p>
          <a:p>
            <a:endParaRPr lang="en-IN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8B807E-588E-4D57-9091-A6E49E923998}"/>
              </a:ext>
            </a:extLst>
          </p:cNvPr>
          <p:cNvSpPr txBox="1"/>
          <p:nvPr/>
        </p:nvSpPr>
        <p:spPr>
          <a:xfrm>
            <a:off x="6048119" y="3304899"/>
            <a:ext cx="517289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000" dirty="0"/>
              <a:t>Admin </a:t>
            </a:r>
            <a:r>
              <a:rPr lang="en-US" sz="2000" dirty="0" err="1"/>
              <a:t>Dashbord</a:t>
            </a:r>
            <a:endParaRPr lang="en-US" sz="20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000" dirty="0"/>
              <a:t>Can Create Different Products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000" dirty="0"/>
              <a:t>manage &amp; delete products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000" dirty="0"/>
              <a:t>Create Separate Categories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000" dirty="0"/>
              <a:t>Can also </a:t>
            </a:r>
            <a:r>
              <a:rPr lang="en-US" sz="2000" dirty="0" err="1"/>
              <a:t>perfom</a:t>
            </a:r>
            <a:r>
              <a:rPr lang="en-US" sz="2000" dirty="0"/>
              <a:t> all activities available to normal users </a:t>
            </a:r>
          </a:p>
          <a:p>
            <a:pPr marL="342900" indent="-342900">
              <a:buAutoNum type="arabicPeriod"/>
            </a:pPr>
            <a:endParaRPr lang="en-US" sz="2000" dirty="0"/>
          </a:p>
          <a:p>
            <a:endParaRPr lang="en-IN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5E01AA-6F73-429C-9A94-F0B0505BA679}"/>
              </a:ext>
            </a:extLst>
          </p:cNvPr>
          <p:cNvSpPr txBox="1"/>
          <p:nvPr/>
        </p:nvSpPr>
        <p:spPr>
          <a:xfrm>
            <a:off x="533400" y="2185805"/>
            <a:ext cx="43172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COSTUMERS/Normal users</a:t>
            </a:r>
            <a:endParaRPr lang="en-IN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9BC236-473D-4654-880B-B0CAA2ACFA9C}"/>
              </a:ext>
            </a:extLst>
          </p:cNvPr>
          <p:cNvSpPr txBox="1"/>
          <p:nvPr/>
        </p:nvSpPr>
        <p:spPr>
          <a:xfrm>
            <a:off x="6093845" y="2190153"/>
            <a:ext cx="43172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Admin/Producer</a:t>
            </a:r>
            <a:endParaRPr lang="en-IN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66704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C727C305-BF82-4EBF-BD47-13C708A4AAB9}"/>
              </a:ext>
            </a:extLst>
          </p:cNvPr>
          <p:cNvSpPr txBox="1">
            <a:spLocks/>
          </p:cNvSpPr>
          <p:nvPr/>
        </p:nvSpPr>
        <p:spPr>
          <a:xfrm>
            <a:off x="361950" y="2400300"/>
            <a:ext cx="11296650" cy="3790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l">
              <a:buAutoNum type="arabicPeriod"/>
            </a:pP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349EAF-0E75-4D1F-A631-BE247556F4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0720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B91AF60-219B-4F2F-BFA6-70FABDC00C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9747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84797FC-C0E7-4F64-81AA-D2E460E815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4478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AE5213C-5AB1-49D6-BD20-A582DB3E61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9423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5D221FB-621B-45BD-8E10-D3F34E8A7E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0844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5A37C7B-1527-467B-949F-096FCE05FB11}"/>
              </a:ext>
            </a:extLst>
          </p:cNvPr>
          <p:cNvSpPr/>
          <p:nvPr/>
        </p:nvSpPr>
        <p:spPr>
          <a:xfrm>
            <a:off x="0" y="-714375"/>
            <a:ext cx="12192000" cy="2981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F0CA62-FCD8-4A5F-978B-DA8DD61D7B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28924" y="-271327"/>
            <a:ext cx="7381875" cy="1585777"/>
          </a:xfrm>
        </p:spPr>
        <p:txBody>
          <a:bodyPr>
            <a:normAutofit/>
          </a:bodyPr>
          <a:lstStyle/>
          <a:p>
            <a:pPr algn="l"/>
            <a:r>
              <a:rPr lang="en-US" sz="66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Work Flow Diagram</a:t>
            </a:r>
            <a:endParaRPr lang="en-IN" sz="66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727C305-BF82-4EBF-BD47-13C708A4AAB9}"/>
              </a:ext>
            </a:extLst>
          </p:cNvPr>
          <p:cNvSpPr txBox="1">
            <a:spLocks/>
          </p:cNvSpPr>
          <p:nvPr/>
        </p:nvSpPr>
        <p:spPr>
          <a:xfrm>
            <a:off x="361950" y="2400300"/>
            <a:ext cx="11296650" cy="3790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l">
              <a:buAutoNum type="arabicPeriod"/>
            </a:pP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58114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5A37C7B-1527-467B-949F-096FCE05FB11}"/>
              </a:ext>
            </a:extLst>
          </p:cNvPr>
          <p:cNvSpPr/>
          <p:nvPr/>
        </p:nvSpPr>
        <p:spPr>
          <a:xfrm>
            <a:off x="0" y="-714375"/>
            <a:ext cx="12192000" cy="2981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F0CA62-FCD8-4A5F-978B-DA8DD61D7B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1524" y="-157027"/>
            <a:ext cx="7439026" cy="1585777"/>
          </a:xfrm>
        </p:spPr>
        <p:txBody>
          <a:bodyPr>
            <a:normAutofit/>
          </a:bodyPr>
          <a:lstStyle/>
          <a:p>
            <a:pPr algn="l"/>
            <a:r>
              <a:rPr lang="en-US" sz="66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Conclusion &amp; Future</a:t>
            </a:r>
            <a:endParaRPr lang="en-IN" sz="66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727C305-BF82-4EBF-BD47-13C708A4AAB9}"/>
              </a:ext>
            </a:extLst>
          </p:cNvPr>
          <p:cNvSpPr txBox="1">
            <a:spLocks/>
          </p:cNvSpPr>
          <p:nvPr/>
        </p:nvSpPr>
        <p:spPr>
          <a:xfrm>
            <a:off x="361950" y="2400300"/>
            <a:ext cx="11296650" cy="3790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l">
              <a:buAutoNum type="arabicPeriod"/>
            </a:pP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97D38B-A8F9-47A1-A518-86D7343DD020}"/>
              </a:ext>
            </a:extLst>
          </p:cNvPr>
          <p:cNvSpPr txBox="1"/>
          <p:nvPr/>
        </p:nvSpPr>
        <p:spPr>
          <a:xfrm>
            <a:off x="361950" y="2647951"/>
            <a:ext cx="525779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Faster buying process.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Store and product listing creation.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Cost reduction.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Affordable advertising and marketing.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Flexibility for customers.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No reach limitations.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Product and price comparison.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Faster response to buyer/market demands </a:t>
            </a:r>
          </a:p>
          <a:p>
            <a:endParaRPr lang="en-IN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D07950-0801-4229-A6DF-9F05DFD5A844}"/>
              </a:ext>
            </a:extLst>
          </p:cNvPr>
          <p:cNvSpPr txBox="1"/>
          <p:nvPr/>
        </p:nvSpPr>
        <p:spPr>
          <a:xfrm>
            <a:off x="5867400" y="2743201"/>
            <a:ext cx="525779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Creating a website of this huge scale was an Amazing experience.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I am looking forward to making following </a:t>
            </a:r>
            <a:r>
              <a:rPr lang="en-US" alt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Enhansments</a:t>
            </a: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 In my project:-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1.Better UI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2.Order Tracking System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3.Trend and News Section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4.Buying guide for unfamiliar products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903627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5A37C7B-1527-467B-949F-096FCE05FB11}"/>
              </a:ext>
            </a:extLst>
          </p:cNvPr>
          <p:cNvSpPr/>
          <p:nvPr/>
        </p:nvSpPr>
        <p:spPr>
          <a:xfrm>
            <a:off x="0" y="-123825"/>
            <a:ext cx="12192000" cy="2962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F0CA62-FCD8-4A5F-978B-DA8DD61D7B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" y="309699"/>
            <a:ext cx="9144000" cy="1252401"/>
          </a:xfrm>
        </p:spPr>
        <p:txBody>
          <a:bodyPr>
            <a:normAutofit/>
          </a:bodyPr>
          <a:lstStyle/>
          <a:p>
            <a:pPr algn="l"/>
            <a:r>
              <a:rPr lang="en-US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</a:rPr>
              <a:t>Table Of Contents</a:t>
            </a:r>
            <a:endParaRPr lang="en-IN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Condensed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22F0E5-5394-4A69-ABCD-63E30B9646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2450" y="3114675"/>
            <a:ext cx="10115550" cy="3248025"/>
          </a:xfrm>
        </p:spPr>
        <p:txBody>
          <a:bodyPr numCol="2">
            <a:normAutofit/>
          </a:bodyPr>
          <a:lstStyle/>
          <a:p>
            <a:pPr marL="457200" indent="-457200" algn="l">
              <a:buFont typeface="Arial" panose="020B0604020202020204" pitchFamily="34" charset="0"/>
              <a:buAutoNum type="arabicPeriod"/>
            </a:pPr>
            <a:r>
              <a:rPr lang="en-US" sz="3200" dirty="0">
                <a:latin typeface="Popins"/>
              </a:rPr>
              <a:t>Introduction</a:t>
            </a:r>
          </a:p>
          <a:p>
            <a:pPr marL="457200" indent="-457200" algn="l">
              <a:buAutoNum type="arabicPeriod"/>
            </a:pPr>
            <a:r>
              <a:rPr lang="en-US" sz="3200" dirty="0">
                <a:latin typeface="Popins"/>
              </a:rPr>
              <a:t>Technology Used</a:t>
            </a:r>
          </a:p>
          <a:p>
            <a:pPr marL="457200" indent="-457200" algn="l">
              <a:buAutoNum type="arabicPeriod"/>
            </a:pPr>
            <a:r>
              <a:rPr lang="en-US" sz="3200" dirty="0">
                <a:latin typeface="Popins"/>
              </a:rPr>
              <a:t>Software And Tools Used</a:t>
            </a:r>
          </a:p>
          <a:p>
            <a:pPr marL="457200" indent="-457200" algn="l">
              <a:buAutoNum type="arabicPeriod"/>
            </a:pPr>
            <a:r>
              <a:rPr lang="en-US" sz="3200" dirty="0">
                <a:latin typeface="Popins"/>
              </a:rPr>
              <a:t>Work Flow</a:t>
            </a:r>
          </a:p>
          <a:p>
            <a:pPr marL="457200" indent="-457200" algn="l">
              <a:buAutoNum type="arabicPeriod"/>
            </a:pPr>
            <a:r>
              <a:rPr lang="en-US" sz="3200" dirty="0">
                <a:latin typeface="Popins"/>
              </a:rPr>
              <a:t>Application Structure</a:t>
            </a:r>
          </a:p>
          <a:p>
            <a:pPr marL="457200" indent="-457200" algn="l">
              <a:buAutoNum type="arabicPeriod"/>
            </a:pPr>
            <a:r>
              <a:rPr lang="en-US" sz="3200" dirty="0">
                <a:latin typeface="Popins"/>
              </a:rPr>
              <a:t>Some Snaps of Project</a:t>
            </a:r>
          </a:p>
          <a:p>
            <a:pPr marL="457200" indent="-457200" algn="l">
              <a:buAutoNum type="arabicPeriod"/>
            </a:pPr>
            <a:r>
              <a:rPr lang="en-US" sz="3200" dirty="0">
                <a:latin typeface="Popins"/>
              </a:rPr>
              <a:t>Future Implementations</a:t>
            </a:r>
          </a:p>
          <a:p>
            <a:pPr marL="457200" indent="-457200" algn="l">
              <a:buAutoNum type="arabicPeriod"/>
            </a:pPr>
            <a:r>
              <a:rPr lang="en-US" sz="3200" dirty="0">
                <a:latin typeface="Popins"/>
              </a:rPr>
              <a:t>Conclusion</a:t>
            </a:r>
            <a:endParaRPr lang="en-IN" sz="3200" dirty="0">
              <a:latin typeface="Popin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FC30345-A97B-4FAF-8B1A-77B9E74AF5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5202" y="-407148"/>
            <a:ext cx="3836148" cy="3836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329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5A37C7B-1527-467B-949F-096FCE05FB11}"/>
              </a:ext>
            </a:extLst>
          </p:cNvPr>
          <p:cNvSpPr/>
          <p:nvPr/>
        </p:nvSpPr>
        <p:spPr>
          <a:xfrm>
            <a:off x="0" y="-714375"/>
            <a:ext cx="12192000" cy="2981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F0CA62-FCD8-4A5F-978B-DA8DD61D7B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10050" y="195398"/>
            <a:ext cx="3390900" cy="1157151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Bahnschrift Condensed" panose="020B0502040204020203" pitchFamily="34" charset="0"/>
              </a:rPr>
              <a:t>Introduction</a:t>
            </a:r>
            <a:endParaRPr lang="en-IN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22F0E5-5394-4A69-ABCD-63E30B9646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4351" y="2867024"/>
            <a:ext cx="5267324" cy="3171826"/>
          </a:xfrm>
        </p:spPr>
        <p:txBody>
          <a:bodyPr>
            <a:normAutofit/>
          </a:bodyPr>
          <a:lstStyle/>
          <a:p>
            <a:pPr algn="l"/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Condensed" panose="020B0502040204020203" pitchFamily="34" charset="0"/>
              </a:rPr>
              <a:t>E-Commerce</a:t>
            </a:r>
            <a:r>
              <a:rPr lang="en-IN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is 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process of buying and selling products through the internet, and also the transfer of money and the data to complete the process of buying or selling a product</a:t>
            </a:r>
            <a:endParaRPr lang="en-IN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1A20B25-F493-4DA2-835D-54ECA2A0D804}"/>
              </a:ext>
            </a:extLst>
          </p:cNvPr>
          <p:cNvSpPr txBox="1">
            <a:spLocks/>
          </p:cNvSpPr>
          <p:nvPr/>
        </p:nvSpPr>
        <p:spPr>
          <a:xfrm>
            <a:off x="514350" y="1462224"/>
            <a:ext cx="4886325" cy="90950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chemeClr val="bg1"/>
                </a:solidFill>
                <a:latin typeface="Bahnschrift Condensed" panose="020B0502040204020203" pitchFamily="34" charset="0"/>
              </a:rPr>
              <a:t>What Is E-Commerce?</a:t>
            </a:r>
            <a:endParaRPr lang="en-IN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33C78DC2-C767-42DD-BEBC-B8481866B2C2}"/>
              </a:ext>
            </a:extLst>
          </p:cNvPr>
          <p:cNvSpPr txBox="1">
            <a:spLocks/>
          </p:cNvSpPr>
          <p:nvPr/>
        </p:nvSpPr>
        <p:spPr>
          <a:xfrm>
            <a:off x="6524626" y="2447925"/>
            <a:ext cx="5219700" cy="561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Condensed" panose="020B0502040204020203" pitchFamily="34" charset="0"/>
              </a:rPr>
              <a:t>Classification Of E-Commerce</a:t>
            </a:r>
            <a:endParaRPr lang="en-IN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727C305-BF82-4EBF-BD47-13C708A4AAB9}"/>
              </a:ext>
            </a:extLst>
          </p:cNvPr>
          <p:cNvSpPr txBox="1">
            <a:spLocks/>
          </p:cNvSpPr>
          <p:nvPr/>
        </p:nvSpPr>
        <p:spPr>
          <a:xfrm>
            <a:off x="6391276" y="3019424"/>
            <a:ext cx="5267324" cy="3171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There are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mainly four types of E-commerce </a:t>
            </a: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business models</a:t>
            </a:r>
          </a:p>
          <a:p>
            <a:pPr marL="514350" indent="-514350" algn="l">
              <a:buAutoNum type="arabicPeriod"/>
            </a:pP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B2B (</a:t>
            </a:r>
            <a:r>
              <a:rPr lang="en-I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eg.</a:t>
            </a: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fotolia.com)</a:t>
            </a:r>
          </a:p>
          <a:p>
            <a:pPr marL="514350" indent="-514350" algn="l">
              <a:buAutoNum type="arabicPeriod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2C (</a:t>
            </a:r>
            <a:r>
              <a:rPr lang="en-I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eg.</a:t>
            </a: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Amazon,Myntra</a:t>
            </a: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514350" indent="-514350" algn="l">
              <a:buAutoNum type="arabicPeriod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2C (</a:t>
            </a:r>
            <a:r>
              <a:rPr lang="en-I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eg.</a:t>
            </a: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OLX.com)</a:t>
            </a:r>
          </a:p>
          <a:p>
            <a:pPr marL="514350" indent="-514350" algn="l">
              <a:buAutoNum type="arabicPeriod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2B (</a:t>
            </a:r>
            <a:r>
              <a:rPr lang="en-I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eg.</a:t>
            </a: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Naukri.com)</a:t>
            </a:r>
          </a:p>
        </p:txBody>
      </p:sp>
    </p:spTree>
    <p:extLst>
      <p:ext uri="{BB962C8B-B14F-4D97-AF65-F5344CB8AC3E}">
        <p14:creationId xmlns:p14="http://schemas.microsoft.com/office/powerpoint/2010/main" val="1755155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5A37C7B-1527-467B-949F-096FCE05FB11}"/>
              </a:ext>
            </a:extLst>
          </p:cNvPr>
          <p:cNvSpPr/>
          <p:nvPr/>
        </p:nvSpPr>
        <p:spPr>
          <a:xfrm>
            <a:off x="0" y="-714375"/>
            <a:ext cx="12192000" cy="2981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1A20B25-F493-4DA2-835D-54ECA2A0D804}"/>
              </a:ext>
            </a:extLst>
          </p:cNvPr>
          <p:cNvSpPr txBox="1">
            <a:spLocks/>
          </p:cNvSpPr>
          <p:nvPr/>
        </p:nvSpPr>
        <p:spPr>
          <a:xfrm>
            <a:off x="514350" y="-390525"/>
            <a:ext cx="8077200" cy="12573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chemeClr val="bg1"/>
                </a:solidFill>
                <a:latin typeface="Bahnschrift Condensed" panose="020B0502040204020203" pitchFamily="34" charset="0"/>
              </a:rPr>
              <a:t>Why  E-Commerce?</a:t>
            </a:r>
            <a:endParaRPr lang="en-IN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07470B-898F-4CAB-A736-C564632F96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49" y="1009650"/>
            <a:ext cx="10478775" cy="550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205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9C1C1-AFF2-4A8C-8210-491A0A8A6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D3F1D-7DD3-4748-AC32-2AF33FE06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BE07AD-05BA-453E-AF19-9413B3B8EAB2}"/>
              </a:ext>
            </a:extLst>
          </p:cNvPr>
          <p:cNvSpPr/>
          <p:nvPr/>
        </p:nvSpPr>
        <p:spPr>
          <a:xfrm>
            <a:off x="0" y="-123825"/>
            <a:ext cx="12192000" cy="2962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EE4C4CD-F11B-4846-99EF-B7780F0DE9FC}"/>
              </a:ext>
            </a:extLst>
          </p:cNvPr>
          <p:cNvSpPr txBox="1">
            <a:spLocks/>
          </p:cNvSpPr>
          <p:nvPr/>
        </p:nvSpPr>
        <p:spPr>
          <a:xfrm>
            <a:off x="4406537" y="426721"/>
            <a:ext cx="5004163" cy="17529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</a:rPr>
              <a:t>Modules</a:t>
            </a:r>
            <a:endParaRPr lang="en-IN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Condensed" panose="020B0502040204020203" pitchFamily="34" charset="0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9B6150EB-D2D7-47FC-ADC5-084807DAD3B6}"/>
              </a:ext>
            </a:extLst>
          </p:cNvPr>
          <p:cNvSpPr txBox="1">
            <a:spLocks/>
          </p:cNvSpPr>
          <p:nvPr/>
        </p:nvSpPr>
        <p:spPr>
          <a:xfrm>
            <a:off x="273777" y="3088255"/>
            <a:ext cx="7703274" cy="3625759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sz="3000" dirty="0">
                <a:latin typeface="Popins"/>
              </a:rPr>
              <a:t>Home Page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sz="3000" dirty="0" err="1">
                <a:latin typeface="Popins"/>
              </a:rPr>
              <a:t>SignUp</a:t>
            </a:r>
            <a:r>
              <a:rPr lang="en-US" sz="3000" dirty="0">
                <a:latin typeface="Popins"/>
              </a:rPr>
              <a:t>/</a:t>
            </a:r>
            <a:r>
              <a:rPr lang="en-US" sz="3000" dirty="0" err="1">
                <a:latin typeface="Popins"/>
              </a:rPr>
              <a:t>Signin</a:t>
            </a:r>
            <a:endParaRPr lang="en-US" sz="3000" dirty="0">
              <a:latin typeface="Popins"/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sz="3000" dirty="0">
                <a:latin typeface="Popins"/>
              </a:rPr>
              <a:t>Admin Dashboard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sz="3000" dirty="0">
                <a:latin typeface="Popins"/>
              </a:rPr>
              <a:t>Product </a:t>
            </a:r>
            <a:r>
              <a:rPr lang="en-US" sz="3000" dirty="0" err="1">
                <a:latin typeface="Popins"/>
              </a:rPr>
              <a:t>Managment</a:t>
            </a:r>
            <a:endParaRPr lang="en-US" sz="3000" dirty="0">
              <a:latin typeface="Popins"/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sz="3000" dirty="0">
                <a:latin typeface="Popins"/>
              </a:rPr>
              <a:t>Payment Gateway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331098-CF53-475D-83BB-B18F2A3644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17" y="-373630"/>
            <a:ext cx="2843917" cy="284391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971FC182-6965-4252-94C4-78870EBD2BAB}"/>
              </a:ext>
            </a:extLst>
          </p:cNvPr>
          <p:cNvSpPr txBox="1">
            <a:spLocks/>
          </p:cNvSpPr>
          <p:nvPr/>
        </p:nvSpPr>
        <p:spPr>
          <a:xfrm>
            <a:off x="552450" y="2100626"/>
            <a:ext cx="4812030" cy="737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</a:rPr>
              <a:t>Previously Implemented</a:t>
            </a:r>
            <a:endParaRPr lang="en-IN" sz="2800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Condensed" panose="020B0502040204020203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0BB06B-913F-4864-B8C7-F38DEA5A4266}"/>
              </a:ext>
            </a:extLst>
          </p:cNvPr>
          <p:cNvSpPr txBox="1">
            <a:spLocks/>
          </p:cNvSpPr>
          <p:nvPr/>
        </p:nvSpPr>
        <p:spPr>
          <a:xfrm>
            <a:off x="6112882" y="2131100"/>
            <a:ext cx="4812030" cy="737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</a:rPr>
              <a:t>Newly Implemented</a:t>
            </a:r>
            <a:endParaRPr lang="en-IN" sz="2800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Condensed" panose="020B0502040204020203" pitchFamily="34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AD88607-34F3-4390-BE23-EA4BC6700565}"/>
              </a:ext>
            </a:extLst>
          </p:cNvPr>
          <p:cNvSpPr txBox="1">
            <a:spLocks/>
          </p:cNvSpPr>
          <p:nvPr/>
        </p:nvSpPr>
        <p:spPr>
          <a:xfrm>
            <a:off x="5633902" y="3057781"/>
            <a:ext cx="7703274" cy="3625759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sz="3000" dirty="0">
                <a:latin typeface="Popins"/>
              </a:rPr>
              <a:t>New and better UI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sz="3000" dirty="0">
                <a:latin typeface="Popins"/>
              </a:rPr>
              <a:t>Encrypted password 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sz="3000" dirty="0">
                <a:latin typeface="Popins"/>
              </a:rPr>
              <a:t>Added Cart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sz="3000" dirty="0">
                <a:latin typeface="Popins"/>
              </a:rPr>
              <a:t>Category Listing of product.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en-US" sz="3000" dirty="0">
              <a:latin typeface="Popins"/>
            </a:endParaRPr>
          </a:p>
          <a:p>
            <a:pPr marL="0" indent="0">
              <a:buNone/>
            </a:pPr>
            <a:endParaRPr lang="en-US" sz="3000" dirty="0">
              <a:latin typeface="Popins"/>
            </a:endParaRPr>
          </a:p>
        </p:txBody>
      </p:sp>
    </p:spTree>
    <p:extLst>
      <p:ext uri="{BB962C8B-B14F-4D97-AF65-F5344CB8AC3E}">
        <p14:creationId xmlns:p14="http://schemas.microsoft.com/office/powerpoint/2010/main" val="2838829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5A37C7B-1527-467B-949F-096FCE05FB11}"/>
              </a:ext>
            </a:extLst>
          </p:cNvPr>
          <p:cNvSpPr/>
          <p:nvPr/>
        </p:nvSpPr>
        <p:spPr>
          <a:xfrm>
            <a:off x="0" y="-714375"/>
            <a:ext cx="12192000" cy="2981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1A20B25-F493-4DA2-835D-54ECA2A0D804}"/>
              </a:ext>
            </a:extLst>
          </p:cNvPr>
          <p:cNvSpPr txBox="1">
            <a:spLocks/>
          </p:cNvSpPr>
          <p:nvPr/>
        </p:nvSpPr>
        <p:spPr>
          <a:xfrm>
            <a:off x="476250" y="-42726"/>
            <a:ext cx="4800600" cy="11285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chemeClr val="bg1"/>
                </a:solidFill>
                <a:latin typeface="Bahnschrift Condensed" panose="020B0502040204020203" pitchFamily="34" charset="0"/>
              </a:rPr>
              <a:t>Technology Used</a:t>
            </a:r>
            <a:endParaRPr lang="en-IN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E3B0DD-2EC6-4B39-AA2F-A80FE156F0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75" y="1247775"/>
            <a:ext cx="9753600" cy="550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69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5A37C7B-1527-467B-949F-096FCE05FB11}"/>
              </a:ext>
            </a:extLst>
          </p:cNvPr>
          <p:cNvSpPr/>
          <p:nvPr/>
        </p:nvSpPr>
        <p:spPr>
          <a:xfrm>
            <a:off x="0" y="-714375"/>
            <a:ext cx="12192000" cy="2981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1A20B25-F493-4DA2-835D-54ECA2A0D804}"/>
              </a:ext>
            </a:extLst>
          </p:cNvPr>
          <p:cNvSpPr txBox="1">
            <a:spLocks/>
          </p:cNvSpPr>
          <p:nvPr/>
        </p:nvSpPr>
        <p:spPr>
          <a:xfrm>
            <a:off x="476250" y="-42726"/>
            <a:ext cx="4800600" cy="11285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N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9A1E26-4AC7-4440-848D-C795EFDDD1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964" y="-838200"/>
            <a:ext cx="5554436" cy="34949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B1A73D-15B0-4D70-A497-D2ECBD8D40F7}"/>
              </a:ext>
            </a:extLst>
          </p:cNvPr>
          <p:cNvSpPr txBox="1"/>
          <p:nvPr/>
        </p:nvSpPr>
        <p:spPr>
          <a:xfrm>
            <a:off x="476250" y="2800350"/>
            <a:ext cx="4295775" cy="2705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MongoDB: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It is an open </a:t>
            </a:r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cross-platform program. It comes</a:t>
            </a:r>
          </a:p>
          <a:p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under the NoSQL database</a:t>
            </a:r>
          </a:p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classification. It was a document</a:t>
            </a:r>
          </a:p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oriented database. It uses JSON</a:t>
            </a:r>
          </a:p>
          <a:p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format documents with optional</a:t>
            </a:r>
          </a:p>
          <a:p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Schemas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A0EE4A-E5FC-4140-BD74-F723C00FCB08}"/>
              </a:ext>
            </a:extLst>
          </p:cNvPr>
          <p:cNvSpPr txBox="1"/>
          <p:nvPr/>
        </p:nvSpPr>
        <p:spPr>
          <a:xfrm>
            <a:off x="5867400" y="2857500"/>
            <a:ext cx="4933950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Data Flexibility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available means  Large data can be distributed into </a:t>
            </a: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several connected Files.</a:t>
            </a:r>
            <a:endParaRPr lang="en-IN" sz="2000" dirty="0"/>
          </a:p>
          <a:p>
            <a:r>
              <a:rPr lang="en-US" sz="2400" dirty="0"/>
              <a:t>High speed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of fetching of data</a:t>
            </a: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possible because it only depends on</a:t>
            </a:r>
          </a:p>
          <a:p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indexing.</a:t>
            </a:r>
          </a:p>
          <a:p>
            <a:r>
              <a:rPr lang="en-US" sz="2400" dirty="0"/>
              <a:t>Horizontally scalable</a:t>
            </a:r>
          </a:p>
          <a:p>
            <a:r>
              <a:rPr lang="en-US" sz="2000" dirty="0"/>
              <a:t>database so it can handle the data</a:t>
            </a:r>
          </a:p>
          <a:p>
            <a:r>
              <a:rPr lang="en-US" sz="2000" dirty="0"/>
              <a:t>make us easy to distribute to serval</a:t>
            </a:r>
          </a:p>
          <a:p>
            <a:r>
              <a:rPr lang="en-IN" sz="2000" dirty="0"/>
              <a:t>machines.</a:t>
            </a:r>
            <a:endParaRPr lang="en-IN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6906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5A37C7B-1527-467B-949F-096FCE05FB11}"/>
              </a:ext>
            </a:extLst>
          </p:cNvPr>
          <p:cNvSpPr/>
          <p:nvPr/>
        </p:nvSpPr>
        <p:spPr>
          <a:xfrm>
            <a:off x="0" y="-714375"/>
            <a:ext cx="12192000" cy="2981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1A20B25-F493-4DA2-835D-54ECA2A0D804}"/>
              </a:ext>
            </a:extLst>
          </p:cNvPr>
          <p:cNvSpPr txBox="1">
            <a:spLocks/>
          </p:cNvSpPr>
          <p:nvPr/>
        </p:nvSpPr>
        <p:spPr>
          <a:xfrm>
            <a:off x="476250" y="-42726"/>
            <a:ext cx="4800600" cy="11285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N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044E40-3ED7-4F4D-B664-345CA70D25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" y="-42726"/>
            <a:ext cx="4933950" cy="21603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569C96D-E9F7-438E-B11B-FE0A8E7B58E8}"/>
              </a:ext>
            </a:extLst>
          </p:cNvPr>
          <p:cNvSpPr txBox="1"/>
          <p:nvPr/>
        </p:nvSpPr>
        <p:spPr>
          <a:xfrm>
            <a:off x="371475" y="2480550"/>
            <a:ext cx="10706100" cy="353943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It is a famous Library of</a:t>
            </a:r>
          </a:p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node.js used for routing. It has some</a:t>
            </a:r>
          </a:p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methods like a router which help to</a:t>
            </a:r>
          </a:p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 curd operations like put, get, post,</a:t>
            </a:r>
            <a:r>
              <a:rPr lang="en-IN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and delete request .</a:t>
            </a:r>
          </a:p>
          <a:p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IN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Robust routing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It will focus on high performance</a:t>
            </a:r>
          </a:p>
          <a:p>
            <a:endParaRPr lang="en-US" sz="2800" dirty="0"/>
          </a:p>
          <a:p>
            <a:r>
              <a:rPr lang="en-US" sz="2800" dirty="0"/>
              <a:t>*It is an HTTP helper like it will help with </a:t>
            </a:r>
            <a:r>
              <a:rPr lang="en-IN" sz="2800" dirty="0"/>
              <a:t>redirection, catching, editing etc</a:t>
            </a:r>
            <a:r>
              <a:rPr lang="en-IN" sz="2000" dirty="0"/>
              <a:t>.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6281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5A37C7B-1527-467B-949F-096FCE05FB11}"/>
              </a:ext>
            </a:extLst>
          </p:cNvPr>
          <p:cNvSpPr/>
          <p:nvPr/>
        </p:nvSpPr>
        <p:spPr>
          <a:xfrm>
            <a:off x="0" y="-714375"/>
            <a:ext cx="12192000" cy="2981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1A20B25-F493-4DA2-835D-54ECA2A0D804}"/>
              </a:ext>
            </a:extLst>
          </p:cNvPr>
          <p:cNvSpPr txBox="1">
            <a:spLocks/>
          </p:cNvSpPr>
          <p:nvPr/>
        </p:nvSpPr>
        <p:spPr>
          <a:xfrm>
            <a:off x="476250" y="-42726"/>
            <a:ext cx="4800600" cy="11285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N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C1D9A0-500C-4AD2-A006-D237611134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76" y="-280851"/>
            <a:ext cx="4800600" cy="225965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7A55571-879A-40EA-A09B-133DAF74F363}"/>
              </a:ext>
            </a:extLst>
          </p:cNvPr>
          <p:cNvSpPr txBox="1"/>
          <p:nvPr/>
        </p:nvSpPr>
        <p:spPr>
          <a:xfrm flipH="1">
            <a:off x="361949" y="2505076"/>
            <a:ext cx="4648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React is a library of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javascript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which is created by Facebook. React is mainly used as a UI which means Maximum it is used for client-side applications. There are so</a:t>
            </a:r>
          </a:p>
          <a:p>
            <a:r>
              <a:rPr lang="en-I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many libraries like React </a:t>
            </a:r>
            <a:r>
              <a:rPr lang="en-IN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gh</a:t>
            </a:r>
            <a:r>
              <a:rPr lang="en-I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side Library in React-</a:t>
            </a:r>
            <a:r>
              <a:rPr lang="en-IN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dom</a:t>
            </a:r>
            <a:r>
              <a:rPr lang="en-I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IN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Reactrouter</a:t>
            </a:r>
            <a:r>
              <a:rPr lang="en-I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dom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and many more to help to build the frontend of any</a:t>
            </a:r>
          </a:p>
          <a:p>
            <a:r>
              <a:rPr lang="en-I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application.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2F4F3C-3A92-4E0C-8B95-2F73EC549305}"/>
              </a:ext>
            </a:extLst>
          </p:cNvPr>
          <p:cNvSpPr txBox="1"/>
          <p:nvPr/>
        </p:nvSpPr>
        <p:spPr>
          <a:xfrm flipH="1">
            <a:off x="5734049" y="2657476"/>
            <a:ext cx="467677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*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rendering of the page will be</a:t>
            </a: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much faster than others because it</a:t>
            </a:r>
          </a:p>
          <a:p>
            <a:r>
              <a:rPr lang="en-I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has virtual Dom</a:t>
            </a:r>
            <a:r>
              <a:rPr lang="en-IN" sz="2400" dirty="0"/>
              <a:t>.</a:t>
            </a:r>
          </a:p>
          <a:p>
            <a:endParaRPr lang="en-IN" sz="2400" dirty="0"/>
          </a:p>
          <a:p>
            <a:r>
              <a:rPr lang="en-IN" sz="2400" dirty="0"/>
              <a:t>*</a:t>
            </a:r>
            <a:r>
              <a:rPr lang="en-I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uses a stable code</a:t>
            </a:r>
            <a:r>
              <a:rPr lang="en-IN" sz="2400" dirty="0"/>
              <a:t>.</a:t>
            </a:r>
          </a:p>
          <a:p>
            <a:endParaRPr lang="en-IN" sz="2400" dirty="0"/>
          </a:p>
          <a:p>
            <a:r>
              <a:rPr lang="en-US" sz="2400" dirty="0"/>
              <a:t>*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has a strong community</a:t>
            </a:r>
          </a:p>
          <a:p>
            <a:r>
              <a:rPr lang="en-I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followed.</a:t>
            </a:r>
            <a:endParaRPr lang="en-IN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030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625</Words>
  <Application>Microsoft Office PowerPoint</Application>
  <PresentationFormat>Widescreen</PresentationFormat>
  <Paragraphs>123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Bahnschrift Condensed</vt:lpstr>
      <vt:lpstr>Calibri</vt:lpstr>
      <vt:lpstr>Calibri Light</vt:lpstr>
      <vt:lpstr>Popins</vt:lpstr>
      <vt:lpstr>Office Theme</vt:lpstr>
      <vt:lpstr>E-Commerce Website Using MERN Stack</vt:lpstr>
      <vt:lpstr>Table Of Contents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Software And Tools Used</vt:lpstr>
      <vt:lpstr>Some Snaps of Project Development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Work Flow Diagram</vt:lpstr>
      <vt:lpstr>Conclusion &amp; Future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E-Commerce Website Using MERN Stack</dc:title>
  <dc:creator>Atul Chourasia</dc:creator>
  <cp:lastModifiedBy>Atul Chourasia</cp:lastModifiedBy>
  <cp:revision>21</cp:revision>
  <dcterms:created xsi:type="dcterms:W3CDTF">2021-11-23T09:04:26Z</dcterms:created>
  <dcterms:modified xsi:type="dcterms:W3CDTF">2022-04-23T03:53:10Z</dcterms:modified>
</cp:coreProperties>
</file>