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6" r:id="rId6"/>
    <p:sldId id="27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95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262626"/>
    <a:srgbClr val="4472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3C53B-806A-455E-B5D5-5C4C5DDE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0E3924-6FAF-4CCE-BF75-54DA5E8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2A5A0B-BF09-4770-AF2E-D7292DAA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159EBC-42D3-4E9C-9BDF-C1A3F9C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77E854-A5D1-4111-A0D2-459F0260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699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10073F-5F75-416D-B067-41CCE285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D9BA1C-9158-4ECA-A8CD-EF1082DF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37511-A613-4CCD-9E28-73F3281C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BFB527-40C5-4C2B-BB15-4BFDDEB4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5971F-80AF-422A-81E8-96154D6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43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7153AFE-45CC-4CED-8A13-EABDE25EA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81F634-6656-4A04-9DBA-19F42CDB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41698-87B8-43F4-98E5-CE4B68AF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D506E7-7338-4A89-991D-C2D6C2FD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959058-C392-49FF-9B68-42FFEE6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58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1921A-84D8-40B7-B777-09426935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E51D4-8FAD-4185-A926-07D4F33D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50AFDC-02AB-446D-85A9-109077EF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4811EB-FB6E-407C-9F38-A40D7C1D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DED111-EBE5-4638-8A3C-AEAA890E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941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0CC64-9BA3-4804-A96B-EFFD6A70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31496-BA76-484D-AD29-9AFDB016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F55A9F-CB4B-4401-97A5-5590149D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D0AEA7-1E15-41AB-8EE2-108721A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684733-21DE-4697-8320-D7AAFA11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84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8D6D9-23D3-48B1-AF0B-9872BD28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C0DAA-89FF-4618-BABF-294B06BE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A990C8-2C45-46AE-B35F-AE302F35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9575E-2DB2-49C1-BD08-793A68D3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061812-84A2-4DC9-B792-FA6AFD75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D2B4FA0-F75B-4D30-966D-71D61300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76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29C77-59E8-4D2A-BE98-747F5FDE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E1819A-38F7-46BC-B372-2C75482F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503AF2-B30B-4EE9-8677-C6955751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AE6C2D-18DB-4754-9ECD-7139093AD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2F0EBF-EACB-41EC-AC2B-54083C80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C76D62-E982-4047-B8E2-BCA77DF8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72E89EE-0E2E-42E6-8C06-33D05073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BAE0B23-DC15-4EB3-8DCF-5CFDC52C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81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A5A93-5D69-465C-BBCC-7AA8C5E5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D72C49-497C-4F80-84F8-442C9DC7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C07D98-F83A-45B3-B001-1FAA3863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64E03B-FE98-4F32-9437-3B0372B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03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107C00-B976-470C-85DE-499B8CDA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A59BCDF-611C-4D25-8820-5D303C31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2C792E-C951-46E2-B717-41E8F40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315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EBDDE-F44F-4B60-A849-86640725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D7F38-B182-42E6-9EEF-7A811F4D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FC21DC-9301-4BCA-8672-A687AAD8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8A1940-F720-442E-A723-5A43DD0B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03BA96-A0C9-4AC0-AF15-A76E89C1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B29F76-0ABC-4A91-993E-71AAC4FF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68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7C1AC-ED9C-4B55-A8CC-FA25A716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BF8D25-14C7-49C0-BDE9-AC4490A9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E86098-6A52-42F7-86CF-6A9B846D7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FC049B-0748-4B43-AF17-461D2F63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17438-7D03-465A-8524-940AB261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410F34-21E2-464C-B1DB-8845F8C4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38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6D0F7C-1490-40FE-A381-E78FC8D9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40E08F-B438-49BF-A50F-E9E73ED2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DAC1-89F1-424F-B2B5-FE493B50A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FA8A-6E35-44FD-AD4C-43D8C5981B43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1F3028-FF26-4F4F-BD4B-8A785997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63383D-30A1-4899-BBCB-65D7CE75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40AD-D309-4D1A-8E51-961BE211ECD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09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809458"/>
            <a:ext cx="12192000" cy="527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1538654"/>
            <a:ext cx="12106275" cy="1347420"/>
          </a:xfrm>
        </p:spPr>
        <p:txBody>
          <a:bodyPr>
            <a:normAutofit fontScale="90000"/>
          </a:bodyPr>
          <a:lstStyle/>
          <a:p>
            <a:r>
              <a:rPr lang="en-IN" sz="2700" b="1" smtClean="0">
                <a:solidFill>
                  <a:schemeClr val="bg1"/>
                </a:solidFill>
                <a:latin typeface="+mn-lt"/>
              </a:rPr>
              <a:t>This Project is submitted to Rajiv Gandhi Proudyogiki Vishwavidyalaya, </a:t>
            </a:r>
            <a:r>
              <a:rPr lang="en-IN" sz="2700" b="1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Bhopal</a:t>
            </a:r>
            <a:r>
              <a:rPr lang="en-IN" sz="2700" b="1" smtClean="0">
                <a:solidFill>
                  <a:schemeClr val="bg1"/>
                </a:solidFill>
                <a:latin typeface="+mn-lt"/>
              </a:rPr>
              <a:t>, Madhya Pradesh</a:t>
            </a:r>
            <a:r>
              <a:rPr lang="en-IN" b="1" smtClean="0">
                <a:solidFill>
                  <a:srgbClr val="002060"/>
                </a:solidFill>
              </a:rPr>
              <a:t/>
            </a:r>
            <a:br>
              <a:rPr lang="en-IN" b="1" smtClean="0">
                <a:solidFill>
                  <a:srgbClr val="002060"/>
                </a:solidFill>
              </a:rPr>
            </a:b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85" y="3833446"/>
            <a:ext cx="4668715" cy="2567354"/>
          </a:xfrm>
        </p:spPr>
        <p:txBody>
          <a:bodyPr>
            <a:noAutofit/>
          </a:bodyPr>
          <a:lstStyle/>
          <a:p>
            <a:pPr algn="l"/>
            <a:endParaRPr lang="en-US" sz="2000" b="1" smtClean="0"/>
          </a:p>
          <a:p>
            <a:pPr algn="l"/>
            <a:endParaRPr lang="en-US" sz="2000" b="1" smtClean="0"/>
          </a:p>
          <a:p>
            <a:pPr algn="l"/>
            <a:r>
              <a:rPr lang="en-US" sz="2000" b="1" smtClean="0"/>
              <a:t>Submitted By :</a:t>
            </a:r>
          </a:p>
          <a:p>
            <a:pPr algn="l"/>
            <a:r>
              <a:rPr lang="en-US" sz="2000" smtClean="0"/>
              <a:t>Atul Chourasia              0225IT191017</a:t>
            </a:r>
          </a:p>
          <a:p>
            <a:pPr algn="l"/>
            <a:r>
              <a:rPr lang="en-IN" sz="2000" smtClean="0"/>
              <a:t>Shreyash Tamrakar      0225IT191056</a:t>
            </a:r>
          </a:p>
          <a:p>
            <a:pPr algn="l"/>
            <a:r>
              <a:rPr lang="en-IN" sz="2000" smtClean="0"/>
              <a:t>Devansh Nema             0225IT191026</a:t>
            </a:r>
          </a:p>
          <a:p>
            <a:pPr algn="l"/>
            <a:r>
              <a:rPr lang="en-IN" sz="2000" smtClean="0"/>
              <a:t>Amit Singh                     0225IT191008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81D8F2-E513-44A2-A2B4-3AD3662A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8827" y="0"/>
            <a:ext cx="1366949" cy="1230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510330-7E63-497B-AB33-6B1BEF8EB69E}"/>
              </a:ext>
            </a:extLst>
          </p:cNvPr>
          <p:cNvSpPr txBox="1"/>
          <p:nvPr/>
        </p:nvSpPr>
        <p:spPr>
          <a:xfrm flipH="1">
            <a:off x="-1" y="-817685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E-Commerce Website Using </a:t>
            </a:r>
            <a:r>
              <a:rPr lang="en-US" sz="4000" b="1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MERN</a:t>
            </a:r>
            <a:r>
              <a:rPr lang="en-US" sz="4000" b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Stack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E9678F77-34FD-4E52-B75D-AC72FD010ECB}"/>
              </a:ext>
            </a:extLst>
          </p:cNvPr>
          <p:cNvSpPr txBox="1">
            <a:spLocks/>
          </p:cNvSpPr>
          <p:nvPr/>
        </p:nvSpPr>
        <p:spPr>
          <a:xfrm>
            <a:off x="5447569" y="4651131"/>
            <a:ext cx="5692285" cy="1863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                                    </a:t>
            </a:r>
            <a:r>
              <a:rPr lang="en-US" sz="2000" b="1" smtClean="0"/>
              <a:t>Submitted </a:t>
            </a:r>
            <a:r>
              <a:rPr lang="en-US" sz="2000" b="1" dirty="0"/>
              <a:t>To :</a:t>
            </a:r>
          </a:p>
          <a:p>
            <a:pPr algn="l"/>
            <a:r>
              <a:rPr lang="en-US" sz="2000" smtClean="0"/>
              <a:t>                                           Prof</a:t>
            </a:r>
            <a:r>
              <a:rPr lang="en-US" sz="2000"/>
              <a:t>. </a:t>
            </a:r>
            <a:r>
              <a:rPr lang="en-US" sz="2000" smtClean="0"/>
              <a:t>Abhishek Singh Sir</a:t>
            </a:r>
          </a:p>
          <a:p>
            <a:pPr algn="l"/>
            <a:r>
              <a:rPr lang="en-US" sz="2000" smtClean="0"/>
              <a:t>                                        </a:t>
            </a:r>
            <a:endParaRPr lang="en-IN" sz="2000" dirty="0"/>
          </a:p>
        </p:txBody>
      </p:sp>
      <p:pic>
        <p:nvPicPr>
          <p:cNvPr id="12" name="Picture 11" descr="about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48" y="2206867"/>
            <a:ext cx="4404946" cy="1635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2136" y="3938954"/>
            <a:ext cx="86955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mtClean="0">
                <a:solidFill>
                  <a:schemeClr val="bg1"/>
                </a:solidFill>
              </a:rPr>
              <a:t>Global Nature Care Sangathan’s Group Of Institutes , Jabalpur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71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C1D9A0-500C-4AD2-A006-D2376111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976" y="-280851"/>
            <a:ext cx="4800600" cy="225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7A55571-879A-40EA-A09B-133DAF74F363}"/>
              </a:ext>
            </a:extLst>
          </p:cNvPr>
          <p:cNvSpPr txBox="1"/>
          <p:nvPr/>
        </p:nvSpPr>
        <p:spPr>
          <a:xfrm flipH="1">
            <a:off x="361949" y="2505076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 is a library of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is created by Facebook. React is mainly used as a UI which means Maximum it is used for client-side applications. There are so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libraries like React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side Library in React-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Reactrouter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many more to help to build the frontend of any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F4F3C-3A92-4E0C-8B95-2F73EC549305}"/>
              </a:ext>
            </a:extLst>
          </p:cNvPr>
          <p:cNvSpPr txBox="1"/>
          <p:nvPr/>
        </p:nvSpPr>
        <p:spPr>
          <a:xfrm flipH="1">
            <a:off x="5734049" y="2657476"/>
            <a:ext cx="4676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rendering of the page will be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 faster than others because it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virtual Dom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*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a stable code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US" sz="2400" dirty="0"/>
              <a:t>*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strong community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followed.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03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A8F41A-7EE3-4AB9-BF96-919E8A8A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7275" y="93959"/>
            <a:ext cx="5038725" cy="1364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33FFF6-0EC0-4A7C-A3D8-D20BBF0FAC5B}"/>
              </a:ext>
            </a:extLst>
          </p:cNvPr>
          <p:cNvSpPr txBox="1"/>
          <p:nvPr/>
        </p:nvSpPr>
        <p:spPr>
          <a:xfrm>
            <a:off x="790574" y="2847973"/>
            <a:ext cx="4162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is a runtime</a:t>
            </a:r>
          </a:p>
          <a:p>
            <a:r>
              <a:rPr lang="en-I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environment that works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outside the web page. It is mainly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for server-side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C40C6D-8EDA-42A0-ADA5-0630CF1C3A5F}"/>
              </a:ext>
            </a:extLst>
          </p:cNvPr>
          <p:cNvSpPr txBox="1"/>
          <p:nvPr/>
        </p:nvSpPr>
        <p:spPr>
          <a:xfrm>
            <a:off x="6181725" y="2657475"/>
            <a:ext cx="4343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US" sz="2400" dirty="0"/>
              <a:t>*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is open source and it is free 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cost.</a:t>
            </a:r>
          </a:p>
          <a:p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2400" dirty="0"/>
              <a:t>*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uses asynchronous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 by default.</a:t>
            </a:r>
          </a:p>
          <a:p>
            <a:endParaRPr lang="en-IN" sz="2400" dirty="0"/>
          </a:p>
          <a:p>
            <a:r>
              <a:rPr lang="en-IN" sz="2400" dirty="0"/>
              <a:t> * </a:t>
            </a: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NodeJS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always store the data in only</a:t>
            </a:r>
          </a:p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format.</a:t>
            </a: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78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28723"/>
            <a:ext cx="6362700" cy="11571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Software And Tools Used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Editor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Postman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 Compass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03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0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49" y="33473"/>
            <a:ext cx="9048751" cy="11571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Some Snaps of Project Development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540CD2-E325-4417-9CC0-82CE057981BD}"/>
              </a:ext>
            </a:extLst>
          </p:cNvPr>
          <p:cNvSpPr txBox="1"/>
          <p:nvPr/>
        </p:nvSpPr>
        <p:spPr>
          <a:xfrm>
            <a:off x="357052" y="3300549"/>
            <a:ext cx="51728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create user/costumer accounts </a:t>
            </a:r>
            <a:r>
              <a:rPr lang="en-US" sz="2000"/>
              <a:t>with </a:t>
            </a:r>
            <a:r>
              <a:rPr lang="en-US" sz="2000" smtClean="0"/>
              <a:t>emails (Homepage)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err="1"/>
              <a:t>Signin</a:t>
            </a:r>
            <a:r>
              <a:rPr lang="en-US" sz="2000" dirty="0"/>
              <a:t>, Signup ,</a:t>
            </a:r>
            <a:r>
              <a:rPr lang="en-US" sz="2000" dirty="0" err="1"/>
              <a:t>Signout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User </a:t>
            </a:r>
            <a:r>
              <a:rPr lang="en-US" sz="2000" dirty="0" err="1"/>
              <a:t>Dashdoard</a:t>
            </a:r>
            <a:r>
              <a:rPr lang="en-US" sz="2000" dirty="0"/>
              <a:t> for every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Product Gallery/Display in Home page.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Separate Cart for Every user.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Payment </a:t>
            </a:r>
            <a:r>
              <a:rPr lang="en-US" sz="2000"/>
              <a:t>Gateway</a:t>
            </a:r>
            <a:r>
              <a:rPr lang="en-US" sz="2000" smtClean="0"/>
              <a:t>.</a:t>
            </a:r>
            <a:endParaRPr lang="en-US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8B807E-588E-4D57-9091-A6E49E923998}"/>
              </a:ext>
            </a:extLst>
          </p:cNvPr>
          <p:cNvSpPr txBox="1"/>
          <p:nvPr/>
        </p:nvSpPr>
        <p:spPr>
          <a:xfrm>
            <a:off x="6048119" y="3304899"/>
            <a:ext cx="5172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Admin </a:t>
            </a:r>
            <a:r>
              <a:rPr lang="en-US" sz="2000" dirty="0" err="1"/>
              <a:t>Dashbord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Create Different Products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manage &amp; delete products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Create Separate Categories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Can also </a:t>
            </a:r>
            <a:r>
              <a:rPr lang="en-US" sz="2000" dirty="0" err="1"/>
              <a:t>perfom</a:t>
            </a:r>
            <a:r>
              <a:rPr lang="en-US" sz="2000" dirty="0"/>
              <a:t> all activities available to normal users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5E01AA-6F73-429C-9A94-F0B0505BA679}"/>
              </a:ext>
            </a:extLst>
          </p:cNvPr>
          <p:cNvSpPr txBox="1"/>
          <p:nvPr/>
        </p:nvSpPr>
        <p:spPr>
          <a:xfrm>
            <a:off x="533400" y="2185805"/>
            <a:ext cx="43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COSTUMERS/Normal users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9BC236-473D-4654-880B-B0CAA2ACFA9C}"/>
              </a:ext>
            </a:extLst>
          </p:cNvPr>
          <p:cNvSpPr txBox="1"/>
          <p:nvPr/>
        </p:nvSpPr>
        <p:spPr>
          <a:xfrm>
            <a:off x="6093845" y="2190153"/>
            <a:ext cx="43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Admin/Producer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70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smtClean="0"/>
              <a:t>               Work-Flow</a:t>
            </a:r>
            <a:endParaRPr lang="en-US" sz="7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608" y="1825625"/>
            <a:ext cx="4733192" cy="4351338"/>
          </a:xfrm>
        </p:spPr>
        <p:txBody>
          <a:bodyPr/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b="1" smtClean="0"/>
              <a:t>Step </a:t>
            </a:r>
          </a:p>
          <a:p>
            <a:pPr>
              <a:buNone/>
            </a:pPr>
            <a:r>
              <a:rPr lang="en-US" b="1" smtClean="0"/>
              <a:t>By </a:t>
            </a:r>
          </a:p>
          <a:p>
            <a:pPr>
              <a:buNone/>
            </a:pPr>
            <a:r>
              <a:rPr lang="en-US" b="1" smtClean="0"/>
              <a:t>Step</a:t>
            </a:r>
          </a:p>
          <a:p>
            <a:pPr>
              <a:buNone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55576" y="2013438"/>
            <a:ext cx="1503485" cy="4281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st 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6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2nd 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55215" y="0"/>
            <a:ext cx="624254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5108331" y="6075485"/>
            <a:ext cx="213653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41-44aefea0-a9ee-4c3a-93e0-094ca9214e5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1"/>
            <a:ext cx="12192000" cy="6857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02823" y="5802922"/>
            <a:ext cx="244426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29-e5392377-e72a-4868-883f-5a244fc9bc8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"/>
            <a:ext cx="12192000" cy="6856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6108" y="4712677"/>
            <a:ext cx="230358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097-9fe2e5a5-b4f4-4c1f-beb7-4080186e5a1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" y="0"/>
            <a:ext cx="1218736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123825"/>
            <a:ext cx="12192000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309699"/>
            <a:ext cx="9144000" cy="1252401"/>
          </a:xfrm>
        </p:spPr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Table Of Contents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50" y="3114675"/>
            <a:ext cx="10115550" cy="3248025"/>
          </a:xfrm>
        </p:spPr>
        <p:txBody>
          <a:bodyPr numCol="2"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3200" dirty="0">
                <a:latin typeface="Popins"/>
              </a:rPr>
              <a:t>Introduction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Technology Used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Software And Tools Used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Work Flow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Application Structure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Some Snaps of Project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Future Implementations</a:t>
            </a:r>
          </a:p>
          <a:p>
            <a:pPr marL="457200" indent="-457200" algn="l">
              <a:buAutoNum type="arabicPeriod"/>
            </a:pPr>
            <a:r>
              <a:rPr lang="en-US" sz="3200" dirty="0">
                <a:latin typeface="Popins"/>
              </a:rPr>
              <a:t>Conclusion</a:t>
            </a:r>
            <a:endParaRPr lang="en-IN" sz="3200" dirty="0">
              <a:latin typeface="Popi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C30345-A97B-4FAF-8B1A-77B9E74A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5202" y="-407148"/>
            <a:ext cx="3836148" cy="38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2329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7017-3530fe22-46ae-4bf7-a645-55f7a5f25ed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" y="0"/>
            <a:ext cx="12189684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051931" y="0"/>
            <a:ext cx="50995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42-dd33e21a-49a9-4aeb-89e7-edb3e871828f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"/>
            <a:ext cx="12192000" cy="68566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14-1090036d-2e73-46fa-8aca-8ef9ffab172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"/>
            <a:ext cx="12192000" cy="68536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21768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17-edff5eaf-7507-4580-b3b8-3aea6c08984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0884877" y="0"/>
            <a:ext cx="756138" cy="369332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06-867749b1-4838-40dc-b184-145f10d1eec2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4317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0" y="5952392"/>
            <a:ext cx="12191999" cy="9056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60723" y="0"/>
            <a:ext cx="615462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07-f93e13a0-6c50-46e8-a5f3-09d15421e97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"/>
            <a:ext cx="12192000" cy="68536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1043138" y="0"/>
            <a:ext cx="624254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37-828f89b2-648e-4a68-885a-fa3f3f29b55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175955133-96792a4b-7e70-4e1e-a5cf-999da70a9c9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755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060723" y="0"/>
            <a:ext cx="606669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4" y="-157027"/>
            <a:ext cx="7439026" cy="158577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Conclusion &amp; Future</a:t>
            </a:r>
            <a:endParaRPr lang="en-IN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361950" y="2400300"/>
            <a:ext cx="11296650" cy="37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97D38B-A8F9-47A1-A518-86D7343DD020}"/>
              </a:ext>
            </a:extLst>
          </p:cNvPr>
          <p:cNvSpPr txBox="1"/>
          <p:nvPr/>
        </p:nvSpPr>
        <p:spPr>
          <a:xfrm>
            <a:off x="361950" y="2647951"/>
            <a:ext cx="5257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Faster buying process.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Store and product listing creation.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Cost reduction.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Affordable advertising and marketing.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Flexibility for customers.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No reach limitations.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Product and price comparison.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Faster response to buyer/market demands </a:t>
            </a:r>
          </a:p>
          <a:p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D07950-0801-4229-A6DF-9F05DFD5A844}"/>
              </a:ext>
            </a:extLst>
          </p:cNvPr>
          <p:cNvSpPr txBox="1"/>
          <p:nvPr/>
        </p:nvSpPr>
        <p:spPr>
          <a:xfrm>
            <a:off x="5867400" y="2743201"/>
            <a:ext cx="52577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Creating a website of this huge scale was an Amazing experience.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 am looking forward to making following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Enhansments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In my project:-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1.Better UI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2.Order Tracking System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3.Trend and News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4.Buying guide for unfamiliar products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90362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0CA62-FCD8-4A5F-978B-DA8DD61D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050" y="195398"/>
            <a:ext cx="3390900" cy="11571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Introduction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22F0E5-5394-4A69-ABCD-63E30B964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1" y="2831855"/>
            <a:ext cx="5267324" cy="317182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E-Commerce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buying and selling products through the internet, and also the transfer of money and the data to complete the process of buying or selling a product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514350" y="1462224"/>
            <a:ext cx="4886325" cy="90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What Is E-Commerce?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33C78DC2-C767-42DD-BEBC-B8481866B2C2}"/>
              </a:ext>
            </a:extLst>
          </p:cNvPr>
          <p:cNvSpPr txBox="1">
            <a:spLocks/>
          </p:cNvSpPr>
          <p:nvPr/>
        </p:nvSpPr>
        <p:spPr>
          <a:xfrm>
            <a:off x="6524626" y="2447925"/>
            <a:ext cx="5219700" cy="5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Classification Of E-Commerce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727C305-BF82-4EBF-BD47-13C708A4AAB9}"/>
              </a:ext>
            </a:extLst>
          </p:cNvPr>
          <p:cNvSpPr txBox="1">
            <a:spLocks/>
          </p:cNvSpPr>
          <p:nvPr/>
        </p:nvSpPr>
        <p:spPr>
          <a:xfrm>
            <a:off x="6391276" y="3019424"/>
            <a:ext cx="5267324" cy="3171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four types of E-commerce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models</a:t>
            </a:r>
          </a:p>
          <a:p>
            <a:pPr marL="514350" indent="-514350" algn="l">
              <a:buAutoNum type="arabicPeriod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B2B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fotolia.com)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2C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Amazon,Myntra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2C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OLX.com)</a:t>
            </a: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2B (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Naukri.com)</a:t>
            </a:r>
          </a:p>
        </p:txBody>
      </p:sp>
    </p:spTree>
    <p:extLst>
      <p:ext uri="{BB962C8B-B14F-4D97-AF65-F5344CB8AC3E}">
        <p14:creationId xmlns:p14="http://schemas.microsoft.com/office/powerpoint/2010/main" xmlns="" val="175515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514350" y="-390525"/>
            <a:ext cx="8077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Why  E-Commerce?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07470B-898F-4CAB-A736-C564632F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349" y="1009650"/>
            <a:ext cx="104787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82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9C1C1-AFF2-4A8C-8210-491A0A8A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BE07AD-05BA-453E-AF19-9413B3B8EAB2}"/>
              </a:ext>
            </a:extLst>
          </p:cNvPr>
          <p:cNvSpPr/>
          <p:nvPr/>
        </p:nvSpPr>
        <p:spPr>
          <a:xfrm>
            <a:off x="0" y="-123825"/>
            <a:ext cx="12192000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EE4C4CD-F11B-4846-99EF-B7780F0DE9FC}"/>
              </a:ext>
            </a:extLst>
          </p:cNvPr>
          <p:cNvSpPr txBox="1">
            <a:spLocks/>
          </p:cNvSpPr>
          <p:nvPr/>
        </p:nvSpPr>
        <p:spPr>
          <a:xfrm>
            <a:off x="4406537" y="426721"/>
            <a:ext cx="5004163" cy="175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Modules</a:t>
            </a:r>
            <a:endParaRPr lang="en-IN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9B6150EB-D2D7-47FC-ADC5-084807DAD3B6}"/>
              </a:ext>
            </a:extLst>
          </p:cNvPr>
          <p:cNvSpPr txBox="1">
            <a:spLocks/>
          </p:cNvSpPr>
          <p:nvPr/>
        </p:nvSpPr>
        <p:spPr>
          <a:xfrm>
            <a:off x="273777" y="3088255"/>
            <a:ext cx="7703274" cy="362575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Home Page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 err="1">
                <a:latin typeface="Popins"/>
              </a:rPr>
              <a:t>SignUp</a:t>
            </a:r>
            <a:r>
              <a:rPr lang="en-US" sz="3000" dirty="0">
                <a:latin typeface="Popins"/>
              </a:rPr>
              <a:t>/</a:t>
            </a:r>
            <a:r>
              <a:rPr lang="en-US" sz="3000" dirty="0" err="1">
                <a:latin typeface="Popins"/>
              </a:rPr>
              <a:t>Signin</a:t>
            </a:r>
            <a:endParaRPr lang="en-US" sz="3000" dirty="0">
              <a:latin typeface="Popins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Admin Dashboard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Product </a:t>
            </a:r>
            <a:r>
              <a:rPr lang="en-US" sz="3000" dirty="0" err="1">
                <a:latin typeface="Popins"/>
              </a:rPr>
              <a:t>Managment</a:t>
            </a:r>
            <a:endParaRPr lang="en-US" sz="3000" dirty="0">
              <a:latin typeface="Popins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Payment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331098-CF53-475D-83BB-B18F2A364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17" y="-373630"/>
            <a:ext cx="2843917" cy="2843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971FC182-6965-4252-94C4-78870EBD2BAB}"/>
              </a:ext>
            </a:extLst>
          </p:cNvPr>
          <p:cNvSpPr txBox="1">
            <a:spLocks/>
          </p:cNvSpPr>
          <p:nvPr/>
        </p:nvSpPr>
        <p:spPr>
          <a:xfrm>
            <a:off x="552450" y="2100626"/>
            <a:ext cx="4812030" cy="73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Previously Implemented</a:t>
            </a:r>
            <a:endParaRPr lang="en-I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0BB06B-913F-4864-B8C7-F38DEA5A4266}"/>
              </a:ext>
            </a:extLst>
          </p:cNvPr>
          <p:cNvSpPr txBox="1">
            <a:spLocks/>
          </p:cNvSpPr>
          <p:nvPr/>
        </p:nvSpPr>
        <p:spPr>
          <a:xfrm>
            <a:off x="6112882" y="2131100"/>
            <a:ext cx="4812030" cy="737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Newly Implemented</a:t>
            </a:r>
            <a:endParaRPr lang="en-IN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AD88607-34F3-4390-BE23-EA4BC6700565}"/>
              </a:ext>
            </a:extLst>
          </p:cNvPr>
          <p:cNvSpPr txBox="1">
            <a:spLocks/>
          </p:cNvSpPr>
          <p:nvPr/>
        </p:nvSpPr>
        <p:spPr>
          <a:xfrm>
            <a:off x="5633902" y="3057781"/>
            <a:ext cx="7703274" cy="362575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New and better UI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Encrypted password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Added Cart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3000" dirty="0">
                <a:latin typeface="Popins"/>
              </a:rPr>
              <a:t>Category Listing of product.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3000" dirty="0">
              <a:latin typeface="Popins"/>
            </a:endParaRPr>
          </a:p>
          <a:p>
            <a:pPr marL="0" indent="0">
              <a:buNone/>
            </a:pPr>
            <a:endParaRPr lang="en-US" sz="3000" dirty="0">
              <a:latin typeface="Po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922026-21A1-42BA-ACAB-B2D784025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8377"/>
            <a:ext cx="12192000" cy="65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0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Technology Used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E3B0DD-2EC6-4B39-AA2F-A80FE156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7275" y="1256567"/>
            <a:ext cx="97536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16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9A1E26-4AC7-4440-848D-C795EFDD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964" y="-838200"/>
            <a:ext cx="5554436" cy="3494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B1A73D-15B0-4D70-A497-D2ECBD8D40F7}"/>
              </a:ext>
            </a:extLst>
          </p:cNvPr>
          <p:cNvSpPr txBox="1"/>
          <p:nvPr/>
        </p:nvSpPr>
        <p:spPr>
          <a:xfrm>
            <a:off x="476250" y="2800350"/>
            <a:ext cx="4295775" cy="270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MongoDB: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an open 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cross-platform program. It comes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the NoSQL database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classification. It was a document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oriented database. It uses JSON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documents with optional</a:t>
            </a: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A0EE4A-E5FC-4140-BD74-F723C00FCB08}"/>
              </a:ext>
            </a:extLst>
          </p:cNvPr>
          <p:cNvSpPr txBox="1"/>
          <p:nvPr/>
        </p:nvSpPr>
        <p:spPr>
          <a:xfrm>
            <a:off x="5867400" y="2857500"/>
            <a:ext cx="49339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Flexibility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available means  Large data can be distributed into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connected Files.</a:t>
            </a:r>
            <a:endParaRPr lang="en-IN" sz="2000" dirty="0"/>
          </a:p>
          <a:p>
            <a:r>
              <a:rPr lang="en-US" sz="2400" dirty="0"/>
              <a:t>High speed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fetching of data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because it only depends on</a:t>
            </a:r>
          </a:p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indexing.</a:t>
            </a:r>
          </a:p>
          <a:p>
            <a:r>
              <a:rPr lang="en-US" sz="2400" dirty="0"/>
              <a:t>Horizontally scalable</a:t>
            </a:r>
          </a:p>
          <a:p>
            <a:r>
              <a:rPr lang="en-US" sz="2000" dirty="0"/>
              <a:t>database so it can handle the data</a:t>
            </a:r>
          </a:p>
          <a:p>
            <a:r>
              <a:rPr lang="en-US" sz="2000" dirty="0"/>
              <a:t>make us easy to distribute to serval</a:t>
            </a:r>
          </a:p>
          <a:p>
            <a:r>
              <a:rPr lang="en-IN" sz="2000" dirty="0"/>
              <a:t>machines.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90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A37C7B-1527-467B-949F-096FCE05FB11}"/>
              </a:ext>
            </a:extLst>
          </p:cNvPr>
          <p:cNvSpPr/>
          <p:nvPr/>
        </p:nvSpPr>
        <p:spPr>
          <a:xfrm>
            <a:off x="0" y="-714375"/>
            <a:ext cx="12192000" cy="298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1A20B25-F493-4DA2-835D-54ECA2A0D804}"/>
              </a:ext>
            </a:extLst>
          </p:cNvPr>
          <p:cNvSpPr txBox="1">
            <a:spLocks/>
          </p:cNvSpPr>
          <p:nvPr/>
        </p:nvSpPr>
        <p:spPr>
          <a:xfrm>
            <a:off x="476250" y="-42726"/>
            <a:ext cx="4800600" cy="1128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044E40-3ED7-4F4D-B664-345CA70D2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250" y="-42726"/>
            <a:ext cx="4933950" cy="2160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569C96D-E9F7-438E-B11B-FE0A8E7B58E8}"/>
              </a:ext>
            </a:extLst>
          </p:cNvPr>
          <p:cNvSpPr txBox="1"/>
          <p:nvPr/>
        </p:nvSpPr>
        <p:spPr>
          <a:xfrm>
            <a:off x="371475" y="2480550"/>
            <a:ext cx="107061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famous Library of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used for routing. It has some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like a router which help to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curd operations like put, get, post,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delete request .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Robust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will focus on high performance</a:t>
            </a:r>
          </a:p>
          <a:p>
            <a:endParaRPr lang="en-US" sz="2800" dirty="0"/>
          </a:p>
          <a:p>
            <a:r>
              <a:rPr lang="en-US" sz="2800" dirty="0"/>
              <a:t>*It is an HTTP helper like it will help with </a:t>
            </a:r>
            <a:r>
              <a:rPr lang="en-IN" sz="2800" dirty="0"/>
              <a:t>redirection, catching, editing etc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62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624</Words>
  <Application>Microsoft Office PowerPoint</Application>
  <PresentationFormat>Custom</PresentationFormat>
  <Paragraphs>134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This Project is submitted to Rajiv Gandhi Proudyogiki Vishwavidyalaya, Bhopal, Madhya Pradesh </vt:lpstr>
      <vt:lpstr>Table Of Contents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Software And Tools Used</vt:lpstr>
      <vt:lpstr>Some Snaps of Project Development</vt:lpstr>
      <vt:lpstr>               Work-Flow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Conclusion &amp; Future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Using MERN Stack</dc:title>
  <dc:creator>Atul Chourasia</dc:creator>
  <cp:lastModifiedBy>hp</cp:lastModifiedBy>
  <cp:revision>51</cp:revision>
  <dcterms:created xsi:type="dcterms:W3CDTF">2021-11-23T09:04:26Z</dcterms:created>
  <dcterms:modified xsi:type="dcterms:W3CDTF">2023-04-06T17:29:28Z</dcterms:modified>
</cp:coreProperties>
</file>