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0FAB-BFD5-4C68-93D1-FD3CC6EEFA5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517591-57D6-4DB7-B888-4AECB9471357}">
      <dgm:prSet/>
      <dgm:spPr/>
      <dgm:t>
        <a:bodyPr/>
        <a:lstStyle/>
        <a:p>
          <a:r>
            <a:rPr lang="en-IN"/>
            <a:t>Login</a:t>
          </a:r>
          <a:endParaRPr lang="en-US"/>
        </a:p>
      </dgm:t>
    </dgm:pt>
    <dgm:pt modelId="{CB459B66-33BD-48B6-9453-34FFCDBADF1B}" type="parTrans" cxnId="{14F6E2DF-FFE2-4B81-A7B1-326C1E73FE36}">
      <dgm:prSet/>
      <dgm:spPr/>
      <dgm:t>
        <a:bodyPr/>
        <a:lstStyle/>
        <a:p>
          <a:endParaRPr lang="en-US"/>
        </a:p>
      </dgm:t>
    </dgm:pt>
    <dgm:pt modelId="{A784E30F-297E-4A87-A43A-6448384718B2}" type="sibTrans" cxnId="{14F6E2DF-FFE2-4B81-A7B1-326C1E73FE36}">
      <dgm:prSet/>
      <dgm:spPr/>
      <dgm:t>
        <a:bodyPr/>
        <a:lstStyle/>
        <a:p>
          <a:endParaRPr lang="en-US"/>
        </a:p>
      </dgm:t>
    </dgm:pt>
    <dgm:pt modelId="{F9E2924F-4899-4534-9981-30E6A686957D}">
      <dgm:prSet/>
      <dgm:spPr/>
      <dgm:t>
        <a:bodyPr/>
        <a:lstStyle/>
        <a:p>
          <a:r>
            <a:rPr lang="en-IN"/>
            <a:t>Application</a:t>
          </a:r>
          <a:endParaRPr lang="en-US"/>
        </a:p>
      </dgm:t>
    </dgm:pt>
    <dgm:pt modelId="{E5503704-7AED-4396-96A6-2474759D11F2}" type="parTrans" cxnId="{AA188DB3-E57D-4357-B025-E7C610E828F5}">
      <dgm:prSet/>
      <dgm:spPr/>
      <dgm:t>
        <a:bodyPr/>
        <a:lstStyle/>
        <a:p>
          <a:endParaRPr lang="en-US"/>
        </a:p>
      </dgm:t>
    </dgm:pt>
    <dgm:pt modelId="{258170EE-8496-4F78-AFDB-ED464D82412A}" type="sibTrans" cxnId="{AA188DB3-E57D-4357-B025-E7C610E828F5}">
      <dgm:prSet/>
      <dgm:spPr/>
      <dgm:t>
        <a:bodyPr/>
        <a:lstStyle/>
        <a:p>
          <a:endParaRPr lang="en-US"/>
        </a:p>
      </dgm:t>
    </dgm:pt>
    <dgm:pt modelId="{5DA8D933-CEDE-4899-856B-F3C50F4ECA2B}">
      <dgm:prSet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61C2BD66-EF6A-48F9-B3F0-2FBD8461AC6F}" type="parTrans" cxnId="{B37276B3-D7CC-45BC-8577-DD7374C1369B}">
      <dgm:prSet/>
      <dgm:spPr/>
      <dgm:t>
        <a:bodyPr/>
        <a:lstStyle/>
        <a:p>
          <a:endParaRPr lang="en-US"/>
        </a:p>
      </dgm:t>
    </dgm:pt>
    <dgm:pt modelId="{90DF6544-9074-40E2-8C99-CBC7BC372821}" type="sibTrans" cxnId="{B37276B3-D7CC-45BC-8577-DD7374C1369B}">
      <dgm:prSet/>
      <dgm:spPr/>
      <dgm:t>
        <a:bodyPr/>
        <a:lstStyle/>
        <a:p>
          <a:endParaRPr lang="en-US"/>
        </a:p>
      </dgm:t>
    </dgm:pt>
    <dgm:pt modelId="{A5A8D08F-5D5B-4F4F-A759-71EC572CE151}">
      <dgm:prSet/>
      <dgm:spPr/>
      <dgm:t>
        <a:bodyPr/>
        <a:lstStyle/>
        <a:p>
          <a:r>
            <a:rPr lang="en-IN"/>
            <a:t>User</a:t>
          </a:r>
          <a:endParaRPr lang="en-US"/>
        </a:p>
      </dgm:t>
    </dgm:pt>
    <dgm:pt modelId="{20486A57-7F83-439F-A545-AE1E0E1BA8BA}" type="parTrans" cxnId="{722D5DD0-B989-41B9-9C15-841F2CE5E75C}">
      <dgm:prSet/>
      <dgm:spPr/>
      <dgm:t>
        <a:bodyPr/>
        <a:lstStyle/>
        <a:p>
          <a:endParaRPr lang="en-US"/>
        </a:p>
      </dgm:t>
    </dgm:pt>
    <dgm:pt modelId="{5BDAE9B3-833E-4AB8-AEED-8F56171D0F00}" type="sibTrans" cxnId="{722D5DD0-B989-41B9-9C15-841F2CE5E75C}">
      <dgm:prSet/>
      <dgm:spPr/>
      <dgm:t>
        <a:bodyPr/>
        <a:lstStyle/>
        <a:p>
          <a:endParaRPr lang="en-US"/>
        </a:p>
      </dgm:t>
    </dgm:pt>
    <dgm:pt modelId="{9C4F3027-B212-401B-9E5A-17DF33620E6F}">
      <dgm:prSet/>
      <dgm:spPr/>
      <dgm:t>
        <a:bodyPr/>
        <a:lstStyle/>
        <a:p>
          <a:r>
            <a:rPr lang="en-IN"/>
            <a:t>Member</a:t>
          </a:r>
          <a:endParaRPr lang="en-US"/>
        </a:p>
      </dgm:t>
    </dgm:pt>
    <dgm:pt modelId="{11C805AF-94F2-4533-9038-39077DAB9465}" type="parTrans" cxnId="{1C8FC13C-B002-466D-9826-261D987D7556}">
      <dgm:prSet/>
      <dgm:spPr/>
      <dgm:t>
        <a:bodyPr/>
        <a:lstStyle/>
        <a:p>
          <a:endParaRPr lang="en-US"/>
        </a:p>
      </dgm:t>
    </dgm:pt>
    <dgm:pt modelId="{8C03C731-BD90-4780-9AA2-65CFD80C4788}" type="sibTrans" cxnId="{1C8FC13C-B002-466D-9826-261D987D7556}">
      <dgm:prSet/>
      <dgm:spPr/>
      <dgm:t>
        <a:bodyPr/>
        <a:lstStyle/>
        <a:p>
          <a:endParaRPr lang="en-US"/>
        </a:p>
      </dgm:t>
    </dgm:pt>
    <dgm:pt modelId="{8E01E102-CDCB-4924-AFF5-57B8CF7D0F2A}">
      <dgm:prSet/>
      <dgm:spPr/>
      <dgm:t>
        <a:bodyPr/>
        <a:lstStyle/>
        <a:p>
          <a:r>
            <a:rPr lang="en-IN"/>
            <a:t>Address</a:t>
          </a:r>
          <a:endParaRPr lang="en-US"/>
        </a:p>
      </dgm:t>
    </dgm:pt>
    <dgm:pt modelId="{490B44C0-20BA-4D57-AD8F-8BC84E114152}" type="parTrans" cxnId="{71FEE72B-B9B8-45B2-9367-6CD9B3EA7206}">
      <dgm:prSet/>
      <dgm:spPr/>
      <dgm:t>
        <a:bodyPr/>
        <a:lstStyle/>
        <a:p>
          <a:endParaRPr lang="en-US"/>
        </a:p>
      </dgm:t>
    </dgm:pt>
    <dgm:pt modelId="{8C5F21CC-2827-406D-A273-FD05C9C6DDB4}" type="sibTrans" cxnId="{71FEE72B-B9B8-45B2-9367-6CD9B3EA7206}">
      <dgm:prSet/>
      <dgm:spPr/>
      <dgm:t>
        <a:bodyPr/>
        <a:lstStyle/>
        <a:p>
          <a:endParaRPr lang="en-US"/>
        </a:p>
      </dgm:t>
    </dgm:pt>
    <dgm:pt modelId="{95F0EF8A-458B-482A-ABF6-97AE8E32B9E6}" type="pres">
      <dgm:prSet presAssocID="{F3BC0FAB-BFD5-4C68-93D1-FD3CC6EEFA57}" presName="linear" presStyleCnt="0">
        <dgm:presLayoutVars>
          <dgm:dir/>
          <dgm:animLvl val="lvl"/>
          <dgm:resizeHandles val="exact"/>
        </dgm:presLayoutVars>
      </dgm:prSet>
      <dgm:spPr/>
    </dgm:pt>
    <dgm:pt modelId="{38CA2201-7720-4E91-ABA4-D071F4936FF6}" type="pres">
      <dgm:prSet presAssocID="{E1517591-57D6-4DB7-B888-4AECB9471357}" presName="parentLin" presStyleCnt="0"/>
      <dgm:spPr/>
    </dgm:pt>
    <dgm:pt modelId="{9D5C6B68-277A-43B2-8D3A-CDA07D9F1613}" type="pres">
      <dgm:prSet presAssocID="{E1517591-57D6-4DB7-B888-4AECB9471357}" presName="parentLeftMargin" presStyleLbl="node1" presStyleIdx="0" presStyleCnt="6"/>
      <dgm:spPr/>
    </dgm:pt>
    <dgm:pt modelId="{1EEECCAF-C997-4EBC-AF88-8B9EDA1A5EED}" type="pres">
      <dgm:prSet presAssocID="{E1517591-57D6-4DB7-B888-4AECB94713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9FD5AE-943E-49BA-A27B-592DCBE358EF}" type="pres">
      <dgm:prSet presAssocID="{E1517591-57D6-4DB7-B888-4AECB9471357}" presName="negativeSpace" presStyleCnt="0"/>
      <dgm:spPr/>
    </dgm:pt>
    <dgm:pt modelId="{35B650C5-742B-4316-BBDD-C9E5C367D97D}" type="pres">
      <dgm:prSet presAssocID="{E1517591-57D6-4DB7-B888-4AECB9471357}" presName="childText" presStyleLbl="conFgAcc1" presStyleIdx="0" presStyleCnt="6">
        <dgm:presLayoutVars>
          <dgm:bulletEnabled val="1"/>
        </dgm:presLayoutVars>
      </dgm:prSet>
      <dgm:spPr/>
    </dgm:pt>
    <dgm:pt modelId="{8A801039-BCA2-43AC-B5C7-D0D2ABB355DC}" type="pres">
      <dgm:prSet presAssocID="{A784E30F-297E-4A87-A43A-6448384718B2}" presName="spaceBetweenRectangles" presStyleCnt="0"/>
      <dgm:spPr/>
    </dgm:pt>
    <dgm:pt modelId="{AAA0ACC4-5CED-4756-9DE6-6BB151CE7BD2}" type="pres">
      <dgm:prSet presAssocID="{F9E2924F-4899-4534-9981-30E6A686957D}" presName="parentLin" presStyleCnt="0"/>
      <dgm:spPr/>
    </dgm:pt>
    <dgm:pt modelId="{2D861646-AF65-4E34-8731-97AD5621DEDD}" type="pres">
      <dgm:prSet presAssocID="{F9E2924F-4899-4534-9981-30E6A686957D}" presName="parentLeftMargin" presStyleLbl="node1" presStyleIdx="0" presStyleCnt="6"/>
      <dgm:spPr/>
    </dgm:pt>
    <dgm:pt modelId="{573F8873-CDD8-4676-8BD6-298DC94BD99E}" type="pres">
      <dgm:prSet presAssocID="{F9E2924F-4899-4534-9981-30E6A68695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F7EB61-587D-41E2-B407-68FA6F2E0EEF}" type="pres">
      <dgm:prSet presAssocID="{F9E2924F-4899-4534-9981-30E6A686957D}" presName="negativeSpace" presStyleCnt="0"/>
      <dgm:spPr/>
    </dgm:pt>
    <dgm:pt modelId="{92EE14E5-89F2-4FF5-A239-677C1CBB1240}" type="pres">
      <dgm:prSet presAssocID="{F9E2924F-4899-4534-9981-30E6A686957D}" presName="childText" presStyleLbl="conFgAcc1" presStyleIdx="1" presStyleCnt="6">
        <dgm:presLayoutVars>
          <dgm:bulletEnabled val="1"/>
        </dgm:presLayoutVars>
      </dgm:prSet>
      <dgm:spPr/>
    </dgm:pt>
    <dgm:pt modelId="{5F7A057D-2E0A-4E6A-8637-DA030682079B}" type="pres">
      <dgm:prSet presAssocID="{258170EE-8496-4F78-AFDB-ED464D82412A}" presName="spaceBetweenRectangles" presStyleCnt="0"/>
      <dgm:spPr/>
    </dgm:pt>
    <dgm:pt modelId="{C607FD67-120D-4A8B-96B5-E331C20663D7}" type="pres">
      <dgm:prSet presAssocID="{5DA8D933-CEDE-4899-856B-F3C50F4ECA2B}" presName="parentLin" presStyleCnt="0"/>
      <dgm:spPr/>
    </dgm:pt>
    <dgm:pt modelId="{F1A8EB57-F627-465B-BDC0-D4672FC68183}" type="pres">
      <dgm:prSet presAssocID="{5DA8D933-CEDE-4899-856B-F3C50F4ECA2B}" presName="parentLeftMargin" presStyleLbl="node1" presStyleIdx="1" presStyleCnt="6"/>
      <dgm:spPr/>
    </dgm:pt>
    <dgm:pt modelId="{5789D8A2-9775-4A20-8E19-882B243DCDF9}" type="pres">
      <dgm:prSet presAssocID="{5DA8D933-CEDE-4899-856B-F3C50F4ECA2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5F29C8-F491-4C96-846B-C32D4E7329BE}" type="pres">
      <dgm:prSet presAssocID="{5DA8D933-CEDE-4899-856B-F3C50F4ECA2B}" presName="negativeSpace" presStyleCnt="0"/>
      <dgm:spPr/>
    </dgm:pt>
    <dgm:pt modelId="{E626ED26-B721-45E2-B485-AA697119ECF7}" type="pres">
      <dgm:prSet presAssocID="{5DA8D933-CEDE-4899-856B-F3C50F4ECA2B}" presName="childText" presStyleLbl="conFgAcc1" presStyleIdx="2" presStyleCnt="6">
        <dgm:presLayoutVars>
          <dgm:bulletEnabled val="1"/>
        </dgm:presLayoutVars>
      </dgm:prSet>
      <dgm:spPr/>
    </dgm:pt>
    <dgm:pt modelId="{916A9C78-A256-4732-9151-840660556C55}" type="pres">
      <dgm:prSet presAssocID="{90DF6544-9074-40E2-8C99-CBC7BC372821}" presName="spaceBetweenRectangles" presStyleCnt="0"/>
      <dgm:spPr/>
    </dgm:pt>
    <dgm:pt modelId="{7C368580-6B4E-4CB9-AF99-B65B3CE47BC7}" type="pres">
      <dgm:prSet presAssocID="{A5A8D08F-5D5B-4F4F-A759-71EC572CE151}" presName="parentLin" presStyleCnt="0"/>
      <dgm:spPr/>
    </dgm:pt>
    <dgm:pt modelId="{31014FA3-26A2-4C9B-BB0B-2AA53EDC7148}" type="pres">
      <dgm:prSet presAssocID="{A5A8D08F-5D5B-4F4F-A759-71EC572CE151}" presName="parentLeftMargin" presStyleLbl="node1" presStyleIdx="2" presStyleCnt="6"/>
      <dgm:spPr/>
    </dgm:pt>
    <dgm:pt modelId="{63D66D3A-79CC-4DED-8F6A-B5A5BF8E76B4}" type="pres">
      <dgm:prSet presAssocID="{A5A8D08F-5D5B-4F4F-A759-71EC572CE15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C0682A-2C37-4B60-ACA3-1A0B468D5925}" type="pres">
      <dgm:prSet presAssocID="{A5A8D08F-5D5B-4F4F-A759-71EC572CE151}" presName="negativeSpace" presStyleCnt="0"/>
      <dgm:spPr/>
    </dgm:pt>
    <dgm:pt modelId="{A9E11D65-B26B-4E57-B102-215C42E21C4F}" type="pres">
      <dgm:prSet presAssocID="{A5A8D08F-5D5B-4F4F-A759-71EC572CE151}" presName="childText" presStyleLbl="conFgAcc1" presStyleIdx="3" presStyleCnt="6">
        <dgm:presLayoutVars>
          <dgm:bulletEnabled val="1"/>
        </dgm:presLayoutVars>
      </dgm:prSet>
      <dgm:spPr/>
    </dgm:pt>
    <dgm:pt modelId="{8E72B64F-BD07-49F9-B00B-487A21897DF2}" type="pres">
      <dgm:prSet presAssocID="{5BDAE9B3-833E-4AB8-AEED-8F56171D0F00}" presName="spaceBetweenRectangles" presStyleCnt="0"/>
      <dgm:spPr/>
    </dgm:pt>
    <dgm:pt modelId="{C932EA07-99E3-4845-B3DE-31D04E2C41E9}" type="pres">
      <dgm:prSet presAssocID="{9C4F3027-B212-401B-9E5A-17DF33620E6F}" presName="parentLin" presStyleCnt="0"/>
      <dgm:spPr/>
    </dgm:pt>
    <dgm:pt modelId="{F581812E-F63D-4335-B984-3F67CE07F24E}" type="pres">
      <dgm:prSet presAssocID="{9C4F3027-B212-401B-9E5A-17DF33620E6F}" presName="parentLeftMargin" presStyleLbl="node1" presStyleIdx="3" presStyleCnt="6"/>
      <dgm:spPr/>
    </dgm:pt>
    <dgm:pt modelId="{0766AF11-60C2-42DB-851B-56AE7F78AC3A}" type="pres">
      <dgm:prSet presAssocID="{9C4F3027-B212-401B-9E5A-17DF33620E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29BACC-DBE3-4A9E-887E-DFEF926AFECC}" type="pres">
      <dgm:prSet presAssocID="{9C4F3027-B212-401B-9E5A-17DF33620E6F}" presName="negativeSpace" presStyleCnt="0"/>
      <dgm:spPr/>
    </dgm:pt>
    <dgm:pt modelId="{82F7FA46-1705-492E-BD78-303DA4735BC4}" type="pres">
      <dgm:prSet presAssocID="{9C4F3027-B212-401B-9E5A-17DF33620E6F}" presName="childText" presStyleLbl="conFgAcc1" presStyleIdx="4" presStyleCnt="6">
        <dgm:presLayoutVars>
          <dgm:bulletEnabled val="1"/>
        </dgm:presLayoutVars>
      </dgm:prSet>
      <dgm:spPr/>
    </dgm:pt>
    <dgm:pt modelId="{3C12B5EF-53D8-4595-A960-02D9383A12B7}" type="pres">
      <dgm:prSet presAssocID="{8C03C731-BD90-4780-9AA2-65CFD80C4788}" presName="spaceBetweenRectangles" presStyleCnt="0"/>
      <dgm:spPr/>
    </dgm:pt>
    <dgm:pt modelId="{8FB9663F-28E1-4771-8373-1450D381C1B8}" type="pres">
      <dgm:prSet presAssocID="{8E01E102-CDCB-4924-AFF5-57B8CF7D0F2A}" presName="parentLin" presStyleCnt="0"/>
      <dgm:spPr/>
    </dgm:pt>
    <dgm:pt modelId="{77CB52EE-A7D4-4FEB-8BA4-B83C611E88DB}" type="pres">
      <dgm:prSet presAssocID="{8E01E102-CDCB-4924-AFF5-57B8CF7D0F2A}" presName="parentLeftMargin" presStyleLbl="node1" presStyleIdx="4" presStyleCnt="6"/>
      <dgm:spPr/>
    </dgm:pt>
    <dgm:pt modelId="{D7577CD2-7997-4245-BA71-1AEA6FF1F095}" type="pres">
      <dgm:prSet presAssocID="{8E01E102-CDCB-4924-AFF5-57B8CF7D0F2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CE616D7-0D35-4EA1-95C5-0DCC0B835461}" type="pres">
      <dgm:prSet presAssocID="{8E01E102-CDCB-4924-AFF5-57B8CF7D0F2A}" presName="negativeSpace" presStyleCnt="0"/>
      <dgm:spPr/>
    </dgm:pt>
    <dgm:pt modelId="{B8934DB8-E916-4A4D-966F-4EBBB4BE8341}" type="pres">
      <dgm:prSet presAssocID="{8E01E102-CDCB-4924-AFF5-57B8CF7D0F2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1FEE72B-B9B8-45B2-9367-6CD9B3EA7206}" srcId="{F3BC0FAB-BFD5-4C68-93D1-FD3CC6EEFA57}" destId="{8E01E102-CDCB-4924-AFF5-57B8CF7D0F2A}" srcOrd="5" destOrd="0" parTransId="{490B44C0-20BA-4D57-AD8F-8BC84E114152}" sibTransId="{8C5F21CC-2827-406D-A273-FD05C9C6DDB4}"/>
    <dgm:cxn modelId="{9CBE2A34-252D-493D-94D9-870DCFBD0EB6}" type="presOf" srcId="{E1517591-57D6-4DB7-B888-4AECB9471357}" destId="{1EEECCAF-C997-4EBC-AF88-8B9EDA1A5EED}" srcOrd="1" destOrd="0" presId="urn:microsoft.com/office/officeart/2005/8/layout/list1"/>
    <dgm:cxn modelId="{1C8FC13C-B002-466D-9826-261D987D7556}" srcId="{F3BC0FAB-BFD5-4C68-93D1-FD3CC6EEFA57}" destId="{9C4F3027-B212-401B-9E5A-17DF33620E6F}" srcOrd="4" destOrd="0" parTransId="{11C805AF-94F2-4533-9038-39077DAB9465}" sibTransId="{8C03C731-BD90-4780-9AA2-65CFD80C4788}"/>
    <dgm:cxn modelId="{A95E2F49-8B3F-43CA-9CF2-07684D120B4C}" type="presOf" srcId="{5DA8D933-CEDE-4899-856B-F3C50F4ECA2B}" destId="{5789D8A2-9775-4A20-8E19-882B243DCDF9}" srcOrd="1" destOrd="0" presId="urn:microsoft.com/office/officeart/2005/8/layout/list1"/>
    <dgm:cxn modelId="{88BE816D-962E-49AE-9CB9-81055784F532}" type="presOf" srcId="{8E01E102-CDCB-4924-AFF5-57B8CF7D0F2A}" destId="{D7577CD2-7997-4245-BA71-1AEA6FF1F095}" srcOrd="1" destOrd="0" presId="urn:microsoft.com/office/officeart/2005/8/layout/list1"/>
    <dgm:cxn modelId="{6F5D8672-8F9F-4570-A7D2-E054AB41C1C6}" type="presOf" srcId="{F3BC0FAB-BFD5-4C68-93D1-FD3CC6EEFA57}" destId="{95F0EF8A-458B-482A-ABF6-97AE8E32B9E6}" srcOrd="0" destOrd="0" presId="urn:microsoft.com/office/officeart/2005/8/layout/list1"/>
    <dgm:cxn modelId="{DBD6C653-6822-45BE-BB9E-5496BCB935EF}" type="presOf" srcId="{8E01E102-CDCB-4924-AFF5-57B8CF7D0F2A}" destId="{77CB52EE-A7D4-4FEB-8BA4-B83C611E88DB}" srcOrd="0" destOrd="0" presId="urn:microsoft.com/office/officeart/2005/8/layout/list1"/>
    <dgm:cxn modelId="{02247588-689E-416F-80CB-56E1BF04CF80}" type="presOf" srcId="{F9E2924F-4899-4534-9981-30E6A686957D}" destId="{573F8873-CDD8-4676-8BD6-298DC94BD99E}" srcOrd="1" destOrd="0" presId="urn:microsoft.com/office/officeart/2005/8/layout/list1"/>
    <dgm:cxn modelId="{4B45F28A-2CF8-4F05-922F-369FF8FCD644}" type="presOf" srcId="{9C4F3027-B212-401B-9E5A-17DF33620E6F}" destId="{F581812E-F63D-4335-B984-3F67CE07F24E}" srcOrd="0" destOrd="0" presId="urn:microsoft.com/office/officeart/2005/8/layout/list1"/>
    <dgm:cxn modelId="{AD4FCFB2-6A74-4B7D-AE6D-7909D4B9B12F}" type="presOf" srcId="{F9E2924F-4899-4534-9981-30E6A686957D}" destId="{2D861646-AF65-4E34-8731-97AD5621DEDD}" srcOrd="0" destOrd="0" presId="urn:microsoft.com/office/officeart/2005/8/layout/list1"/>
    <dgm:cxn modelId="{B37276B3-D7CC-45BC-8577-DD7374C1369B}" srcId="{F3BC0FAB-BFD5-4C68-93D1-FD3CC6EEFA57}" destId="{5DA8D933-CEDE-4899-856B-F3C50F4ECA2B}" srcOrd="2" destOrd="0" parTransId="{61C2BD66-EF6A-48F9-B3F0-2FBD8461AC6F}" sibTransId="{90DF6544-9074-40E2-8C99-CBC7BC372821}"/>
    <dgm:cxn modelId="{AA188DB3-E57D-4357-B025-E7C610E828F5}" srcId="{F3BC0FAB-BFD5-4C68-93D1-FD3CC6EEFA57}" destId="{F9E2924F-4899-4534-9981-30E6A686957D}" srcOrd="1" destOrd="0" parTransId="{E5503704-7AED-4396-96A6-2474759D11F2}" sibTransId="{258170EE-8496-4F78-AFDB-ED464D82412A}"/>
    <dgm:cxn modelId="{EAA8F2C4-4676-4535-A46F-EACF49D13554}" type="presOf" srcId="{E1517591-57D6-4DB7-B888-4AECB9471357}" destId="{9D5C6B68-277A-43B2-8D3A-CDA07D9F1613}" srcOrd="0" destOrd="0" presId="urn:microsoft.com/office/officeart/2005/8/layout/list1"/>
    <dgm:cxn modelId="{F80BB4CA-DF59-4A44-A4E8-E804CC75F5B4}" type="presOf" srcId="{A5A8D08F-5D5B-4F4F-A759-71EC572CE151}" destId="{63D66D3A-79CC-4DED-8F6A-B5A5BF8E76B4}" srcOrd="1" destOrd="0" presId="urn:microsoft.com/office/officeart/2005/8/layout/list1"/>
    <dgm:cxn modelId="{722D5DD0-B989-41B9-9C15-841F2CE5E75C}" srcId="{F3BC0FAB-BFD5-4C68-93D1-FD3CC6EEFA57}" destId="{A5A8D08F-5D5B-4F4F-A759-71EC572CE151}" srcOrd="3" destOrd="0" parTransId="{20486A57-7F83-439F-A545-AE1E0E1BA8BA}" sibTransId="{5BDAE9B3-833E-4AB8-AEED-8F56171D0F00}"/>
    <dgm:cxn modelId="{E0FF2AD2-9C57-4971-9AE1-9C6832B8AE9E}" type="presOf" srcId="{A5A8D08F-5D5B-4F4F-A759-71EC572CE151}" destId="{31014FA3-26A2-4C9B-BB0B-2AA53EDC7148}" srcOrd="0" destOrd="0" presId="urn:microsoft.com/office/officeart/2005/8/layout/list1"/>
    <dgm:cxn modelId="{14F6E2DF-FFE2-4B81-A7B1-326C1E73FE36}" srcId="{F3BC0FAB-BFD5-4C68-93D1-FD3CC6EEFA57}" destId="{E1517591-57D6-4DB7-B888-4AECB9471357}" srcOrd="0" destOrd="0" parTransId="{CB459B66-33BD-48B6-9453-34FFCDBADF1B}" sibTransId="{A784E30F-297E-4A87-A43A-6448384718B2}"/>
    <dgm:cxn modelId="{D2F3CAEC-DDA9-40ED-9B1A-EB56ADC7419F}" type="presOf" srcId="{5DA8D933-CEDE-4899-856B-F3C50F4ECA2B}" destId="{F1A8EB57-F627-465B-BDC0-D4672FC68183}" srcOrd="0" destOrd="0" presId="urn:microsoft.com/office/officeart/2005/8/layout/list1"/>
    <dgm:cxn modelId="{4EBEC2F3-4D26-47DC-89F9-4621A1275325}" type="presOf" srcId="{9C4F3027-B212-401B-9E5A-17DF33620E6F}" destId="{0766AF11-60C2-42DB-851B-56AE7F78AC3A}" srcOrd="1" destOrd="0" presId="urn:microsoft.com/office/officeart/2005/8/layout/list1"/>
    <dgm:cxn modelId="{89399A54-18A9-4E08-9AA3-A67390A198C0}" type="presParOf" srcId="{95F0EF8A-458B-482A-ABF6-97AE8E32B9E6}" destId="{38CA2201-7720-4E91-ABA4-D071F4936FF6}" srcOrd="0" destOrd="0" presId="urn:microsoft.com/office/officeart/2005/8/layout/list1"/>
    <dgm:cxn modelId="{E7F29692-1844-4D5E-969A-A826A7D09C09}" type="presParOf" srcId="{38CA2201-7720-4E91-ABA4-D071F4936FF6}" destId="{9D5C6B68-277A-43B2-8D3A-CDA07D9F1613}" srcOrd="0" destOrd="0" presId="urn:microsoft.com/office/officeart/2005/8/layout/list1"/>
    <dgm:cxn modelId="{C595D0D7-18AE-4105-A6E1-B9BC7CE91EDC}" type="presParOf" srcId="{38CA2201-7720-4E91-ABA4-D071F4936FF6}" destId="{1EEECCAF-C997-4EBC-AF88-8B9EDA1A5EED}" srcOrd="1" destOrd="0" presId="urn:microsoft.com/office/officeart/2005/8/layout/list1"/>
    <dgm:cxn modelId="{0B8F641A-BF16-42D1-BB3F-537D974FAFAB}" type="presParOf" srcId="{95F0EF8A-458B-482A-ABF6-97AE8E32B9E6}" destId="{D89FD5AE-943E-49BA-A27B-592DCBE358EF}" srcOrd="1" destOrd="0" presId="urn:microsoft.com/office/officeart/2005/8/layout/list1"/>
    <dgm:cxn modelId="{43AFFECC-7265-40EE-8EA3-38C75DD20E07}" type="presParOf" srcId="{95F0EF8A-458B-482A-ABF6-97AE8E32B9E6}" destId="{35B650C5-742B-4316-BBDD-C9E5C367D97D}" srcOrd="2" destOrd="0" presId="urn:microsoft.com/office/officeart/2005/8/layout/list1"/>
    <dgm:cxn modelId="{C158B34A-54D5-4509-AFE3-A7A1AEBE7B04}" type="presParOf" srcId="{95F0EF8A-458B-482A-ABF6-97AE8E32B9E6}" destId="{8A801039-BCA2-43AC-B5C7-D0D2ABB355DC}" srcOrd="3" destOrd="0" presId="urn:microsoft.com/office/officeart/2005/8/layout/list1"/>
    <dgm:cxn modelId="{1146111B-4309-458E-B11F-053097449193}" type="presParOf" srcId="{95F0EF8A-458B-482A-ABF6-97AE8E32B9E6}" destId="{AAA0ACC4-5CED-4756-9DE6-6BB151CE7BD2}" srcOrd="4" destOrd="0" presId="urn:microsoft.com/office/officeart/2005/8/layout/list1"/>
    <dgm:cxn modelId="{F1618A2F-64E0-4BFA-956E-46ADF79008A5}" type="presParOf" srcId="{AAA0ACC4-5CED-4756-9DE6-6BB151CE7BD2}" destId="{2D861646-AF65-4E34-8731-97AD5621DEDD}" srcOrd="0" destOrd="0" presId="urn:microsoft.com/office/officeart/2005/8/layout/list1"/>
    <dgm:cxn modelId="{4CB727BC-4C63-455D-82F9-91C0E09C505A}" type="presParOf" srcId="{AAA0ACC4-5CED-4756-9DE6-6BB151CE7BD2}" destId="{573F8873-CDD8-4676-8BD6-298DC94BD99E}" srcOrd="1" destOrd="0" presId="urn:microsoft.com/office/officeart/2005/8/layout/list1"/>
    <dgm:cxn modelId="{5E153961-E41A-4C15-BFC3-BEA16A23E35D}" type="presParOf" srcId="{95F0EF8A-458B-482A-ABF6-97AE8E32B9E6}" destId="{B2F7EB61-587D-41E2-B407-68FA6F2E0EEF}" srcOrd="5" destOrd="0" presId="urn:microsoft.com/office/officeart/2005/8/layout/list1"/>
    <dgm:cxn modelId="{4F99C37B-9E2D-4050-851E-BEFCEB63C732}" type="presParOf" srcId="{95F0EF8A-458B-482A-ABF6-97AE8E32B9E6}" destId="{92EE14E5-89F2-4FF5-A239-677C1CBB1240}" srcOrd="6" destOrd="0" presId="urn:microsoft.com/office/officeart/2005/8/layout/list1"/>
    <dgm:cxn modelId="{AE285712-FE4C-487F-950E-1CE8921B5A1F}" type="presParOf" srcId="{95F0EF8A-458B-482A-ABF6-97AE8E32B9E6}" destId="{5F7A057D-2E0A-4E6A-8637-DA030682079B}" srcOrd="7" destOrd="0" presId="urn:microsoft.com/office/officeart/2005/8/layout/list1"/>
    <dgm:cxn modelId="{F33BB33E-7431-4E15-A864-03DA0C69D641}" type="presParOf" srcId="{95F0EF8A-458B-482A-ABF6-97AE8E32B9E6}" destId="{C607FD67-120D-4A8B-96B5-E331C20663D7}" srcOrd="8" destOrd="0" presId="urn:microsoft.com/office/officeart/2005/8/layout/list1"/>
    <dgm:cxn modelId="{E84018F9-AE87-4BDA-876B-951415EDF825}" type="presParOf" srcId="{C607FD67-120D-4A8B-96B5-E331C20663D7}" destId="{F1A8EB57-F627-465B-BDC0-D4672FC68183}" srcOrd="0" destOrd="0" presId="urn:microsoft.com/office/officeart/2005/8/layout/list1"/>
    <dgm:cxn modelId="{ACE19515-DC1C-4C21-9E02-E925F6FE24A7}" type="presParOf" srcId="{C607FD67-120D-4A8B-96B5-E331C20663D7}" destId="{5789D8A2-9775-4A20-8E19-882B243DCDF9}" srcOrd="1" destOrd="0" presId="urn:microsoft.com/office/officeart/2005/8/layout/list1"/>
    <dgm:cxn modelId="{6D685D8E-6FAE-418E-981E-7A02E16F245A}" type="presParOf" srcId="{95F0EF8A-458B-482A-ABF6-97AE8E32B9E6}" destId="{205F29C8-F491-4C96-846B-C32D4E7329BE}" srcOrd="9" destOrd="0" presId="urn:microsoft.com/office/officeart/2005/8/layout/list1"/>
    <dgm:cxn modelId="{8F7CCB56-1F52-4251-9162-11862777AFFB}" type="presParOf" srcId="{95F0EF8A-458B-482A-ABF6-97AE8E32B9E6}" destId="{E626ED26-B721-45E2-B485-AA697119ECF7}" srcOrd="10" destOrd="0" presId="urn:microsoft.com/office/officeart/2005/8/layout/list1"/>
    <dgm:cxn modelId="{A9BB25AC-BAB2-4F75-A44E-6E67D8EBF4EB}" type="presParOf" srcId="{95F0EF8A-458B-482A-ABF6-97AE8E32B9E6}" destId="{916A9C78-A256-4732-9151-840660556C55}" srcOrd="11" destOrd="0" presId="urn:microsoft.com/office/officeart/2005/8/layout/list1"/>
    <dgm:cxn modelId="{3F8E3D64-77E2-425A-85F1-6DB60CB0CF7B}" type="presParOf" srcId="{95F0EF8A-458B-482A-ABF6-97AE8E32B9E6}" destId="{7C368580-6B4E-4CB9-AF99-B65B3CE47BC7}" srcOrd="12" destOrd="0" presId="urn:microsoft.com/office/officeart/2005/8/layout/list1"/>
    <dgm:cxn modelId="{36D44CE0-7557-4EBC-BF31-E19D77E95821}" type="presParOf" srcId="{7C368580-6B4E-4CB9-AF99-B65B3CE47BC7}" destId="{31014FA3-26A2-4C9B-BB0B-2AA53EDC7148}" srcOrd="0" destOrd="0" presId="urn:microsoft.com/office/officeart/2005/8/layout/list1"/>
    <dgm:cxn modelId="{3B4595B0-8C12-4037-99E4-AFAB9A0A3BB9}" type="presParOf" srcId="{7C368580-6B4E-4CB9-AF99-B65B3CE47BC7}" destId="{63D66D3A-79CC-4DED-8F6A-B5A5BF8E76B4}" srcOrd="1" destOrd="0" presId="urn:microsoft.com/office/officeart/2005/8/layout/list1"/>
    <dgm:cxn modelId="{707F55AE-CF8C-4285-8FE3-13BE952E454F}" type="presParOf" srcId="{95F0EF8A-458B-482A-ABF6-97AE8E32B9E6}" destId="{ADC0682A-2C37-4B60-ACA3-1A0B468D5925}" srcOrd="13" destOrd="0" presId="urn:microsoft.com/office/officeart/2005/8/layout/list1"/>
    <dgm:cxn modelId="{85C1F028-EF85-4DBB-91BD-19751108F958}" type="presParOf" srcId="{95F0EF8A-458B-482A-ABF6-97AE8E32B9E6}" destId="{A9E11D65-B26B-4E57-B102-215C42E21C4F}" srcOrd="14" destOrd="0" presId="urn:microsoft.com/office/officeart/2005/8/layout/list1"/>
    <dgm:cxn modelId="{1D49E8A0-E340-47BB-A5E4-1A17520F0049}" type="presParOf" srcId="{95F0EF8A-458B-482A-ABF6-97AE8E32B9E6}" destId="{8E72B64F-BD07-49F9-B00B-487A21897DF2}" srcOrd="15" destOrd="0" presId="urn:microsoft.com/office/officeart/2005/8/layout/list1"/>
    <dgm:cxn modelId="{7A772B2C-2B07-4E1A-ADC2-4423A501111F}" type="presParOf" srcId="{95F0EF8A-458B-482A-ABF6-97AE8E32B9E6}" destId="{C932EA07-99E3-4845-B3DE-31D04E2C41E9}" srcOrd="16" destOrd="0" presId="urn:microsoft.com/office/officeart/2005/8/layout/list1"/>
    <dgm:cxn modelId="{3812ABC8-A431-483C-94F8-12F526EEE0E0}" type="presParOf" srcId="{C932EA07-99E3-4845-B3DE-31D04E2C41E9}" destId="{F581812E-F63D-4335-B984-3F67CE07F24E}" srcOrd="0" destOrd="0" presId="urn:microsoft.com/office/officeart/2005/8/layout/list1"/>
    <dgm:cxn modelId="{7B5E3CD1-0E70-40D9-95E3-424EB860457E}" type="presParOf" srcId="{C932EA07-99E3-4845-B3DE-31D04E2C41E9}" destId="{0766AF11-60C2-42DB-851B-56AE7F78AC3A}" srcOrd="1" destOrd="0" presId="urn:microsoft.com/office/officeart/2005/8/layout/list1"/>
    <dgm:cxn modelId="{D54CE494-4ECE-430C-BC35-43E6D7B28DCB}" type="presParOf" srcId="{95F0EF8A-458B-482A-ABF6-97AE8E32B9E6}" destId="{C129BACC-DBE3-4A9E-887E-DFEF926AFECC}" srcOrd="17" destOrd="0" presId="urn:microsoft.com/office/officeart/2005/8/layout/list1"/>
    <dgm:cxn modelId="{BB297957-B812-423A-9606-0A8461835A5E}" type="presParOf" srcId="{95F0EF8A-458B-482A-ABF6-97AE8E32B9E6}" destId="{82F7FA46-1705-492E-BD78-303DA4735BC4}" srcOrd="18" destOrd="0" presId="urn:microsoft.com/office/officeart/2005/8/layout/list1"/>
    <dgm:cxn modelId="{4DC2EA62-84BE-4F07-B9F6-89897A6851DB}" type="presParOf" srcId="{95F0EF8A-458B-482A-ABF6-97AE8E32B9E6}" destId="{3C12B5EF-53D8-4595-A960-02D9383A12B7}" srcOrd="19" destOrd="0" presId="urn:microsoft.com/office/officeart/2005/8/layout/list1"/>
    <dgm:cxn modelId="{0D1ABC7F-F57C-4306-A51D-A11E6E111469}" type="presParOf" srcId="{95F0EF8A-458B-482A-ABF6-97AE8E32B9E6}" destId="{8FB9663F-28E1-4771-8373-1450D381C1B8}" srcOrd="20" destOrd="0" presId="urn:microsoft.com/office/officeart/2005/8/layout/list1"/>
    <dgm:cxn modelId="{6C247E85-7C1A-415A-86B6-3E5B9E894960}" type="presParOf" srcId="{8FB9663F-28E1-4771-8373-1450D381C1B8}" destId="{77CB52EE-A7D4-4FEB-8BA4-B83C611E88DB}" srcOrd="0" destOrd="0" presId="urn:microsoft.com/office/officeart/2005/8/layout/list1"/>
    <dgm:cxn modelId="{318D1A2F-3221-4223-8338-4C787D0420C7}" type="presParOf" srcId="{8FB9663F-28E1-4771-8373-1450D381C1B8}" destId="{D7577CD2-7997-4245-BA71-1AEA6FF1F095}" srcOrd="1" destOrd="0" presId="urn:microsoft.com/office/officeart/2005/8/layout/list1"/>
    <dgm:cxn modelId="{6AF5A77B-D41C-4CB7-9B28-0DAD9F490938}" type="presParOf" srcId="{95F0EF8A-458B-482A-ABF6-97AE8E32B9E6}" destId="{4CE616D7-0D35-4EA1-95C5-0DCC0B835461}" srcOrd="21" destOrd="0" presId="urn:microsoft.com/office/officeart/2005/8/layout/list1"/>
    <dgm:cxn modelId="{D5F1B926-9E20-43FB-AF7B-53F9EF315693}" type="presParOf" srcId="{95F0EF8A-458B-482A-ABF6-97AE8E32B9E6}" destId="{B8934DB8-E916-4A4D-966F-4EBBB4BE834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1AED6-19EA-4AF4-9019-CDA55024D98B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6F897-894A-43B2-B7DE-ABC7196584CF}">
      <dgm:prSet/>
      <dgm:spPr/>
      <dgm:t>
        <a:bodyPr/>
        <a:lstStyle/>
        <a:p>
          <a:r>
            <a:rPr lang="en-IN"/>
            <a:t>Spring Boot</a:t>
          </a:r>
          <a:endParaRPr lang="en-US"/>
        </a:p>
      </dgm:t>
    </dgm:pt>
    <dgm:pt modelId="{10974330-EE04-4A5E-8B81-227DB1355330}" type="parTrans" cxnId="{554656DB-F71D-47F9-9A4E-C275DB27A048}">
      <dgm:prSet/>
      <dgm:spPr/>
      <dgm:t>
        <a:bodyPr/>
        <a:lstStyle/>
        <a:p>
          <a:endParaRPr lang="en-US"/>
        </a:p>
      </dgm:t>
    </dgm:pt>
    <dgm:pt modelId="{8C1EA2CD-F348-40FA-8A47-8535AE73171B}" type="sibTrans" cxnId="{554656DB-F71D-47F9-9A4E-C275DB27A048}">
      <dgm:prSet/>
      <dgm:spPr/>
      <dgm:t>
        <a:bodyPr/>
        <a:lstStyle/>
        <a:p>
          <a:endParaRPr lang="en-US"/>
        </a:p>
      </dgm:t>
    </dgm:pt>
    <dgm:pt modelId="{EF707318-FF50-47C0-AE12-3C62B0226E90}">
      <dgm:prSet/>
      <dgm:spPr/>
      <dgm:t>
        <a:bodyPr/>
        <a:lstStyle/>
        <a:p>
          <a:r>
            <a:rPr lang="en-IN"/>
            <a:t>JPA With Hibernate</a:t>
          </a:r>
          <a:endParaRPr lang="en-US"/>
        </a:p>
      </dgm:t>
    </dgm:pt>
    <dgm:pt modelId="{A8D9310C-A93E-4F5E-8527-1835C1BC255C}" type="parTrans" cxnId="{E2558087-7C59-4BD7-AC8E-06CA34800F43}">
      <dgm:prSet/>
      <dgm:spPr/>
      <dgm:t>
        <a:bodyPr/>
        <a:lstStyle/>
        <a:p>
          <a:endParaRPr lang="en-US"/>
        </a:p>
      </dgm:t>
    </dgm:pt>
    <dgm:pt modelId="{4BBF18CB-C2BD-4D53-AA8D-DC393DAB3CBB}" type="sibTrans" cxnId="{E2558087-7C59-4BD7-AC8E-06CA34800F43}">
      <dgm:prSet/>
      <dgm:spPr/>
      <dgm:t>
        <a:bodyPr/>
        <a:lstStyle/>
        <a:p>
          <a:endParaRPr lang="en-US"/>
        </a:p>
      </dgm:t>
    </dgm:pt>
    <dgm:pt modelId="{FAD0387F-5268-4044-81B9-14E1ABB9A1AF}">
      <dgm:prSet/>
      <dgm:spPr/>
      <dgm:t>
        <a:bodyPr/>
        <a:lstStyle/>
        <a:p>
          <a:r>
            <a:rPr lang="en-IN"/>
            <a:t>Junit Testing</a:t>
          </a:r>
          <a:endParaRPr lang="en-US"/>
        </a:p>
      </dgm:t>
    </dgm:pt>
    <dgm:pt modelId="{5CE1D195-11CB-440A-A72A-9E2846B5F792}" type="parTrans" cxnId="{980602BC-CAB2-4C92-8254-6EF901954948}">
      <dgm:prSet/>
      <dgm:spPr/>
      <dgm:t>
        <a:bodyPr/>
        <a:lstStyle/>
        <a:p>
          <a:endParaRPr lang="en-US"/>
        </a:p>
      </dgm:t>
    </dgm:pt>
    <dgm:pt modelId="{88C59D37-08B3-4925-B79B-FEAD610C577A}" type="sibTrans" cxnId="{980602BC-CAB2-4C92-8254-6EF901954948}">
      <dgm:prSet/>
      <dgm:spPr/>
      <dgm:t>
        <a:bodyPr/>
        <a:lstStyle/>
        <a:p>
          <a:endParaRPr lang="en-US"/>
        </a:p>
      </dgm:t>
    </dgm:pt>
    <dgm:pt modelId="{07FC2B35-5E0D-4CF2-9522-37717CCBB533}">
      <dgm:prSet/>
      <dgm:spPr/>
      <dgm:t>
        <a:bodyPr/>
        <a:lstStyle/>
        <a:p>
          <a:r>
            <a:rPr lang="en-IN"/>
            <a:t>Postgres SQL</a:t>
          </a:r>
          <a:endParaRPr lang="en-US"/>
        </a:p>
      </dgm:t>
    </dgm:pt>
    <dgm:pt modelId="{78392921-B5FE-4967-A28B-4A81304C123F}" type="parTrans" cxnId="{DBE3F6BD-9496-4888-897B-5A7BD100DFCC}">
      <dgm:prSet/>
      <dgm:spPr/>
      <dgm:t>
        <a:bodyPr/>
        <a:lstStyle/>
        <a:p>
          <a:endParaRPr lang="en-US"/>
        </a:p>
      </dgm:t>
    </dgm:pt>
    <dgm:pt modelId="{95E64D4B-9F1B-4148-92E5-AA576D6B0D22}" type="sibTrans" cxnId="{DBE3F6BD-9496-4888-897B-5A7BD100DFCC}">
      <dgm:prSet/>
      <dgm:spPr/>
      <dgm:t>
        <a:bodyPr/>
        <a:lstStyle/>
        <a:p>
          <a:endParaRPr lang="en-US"/>
        </a:p>
      </dgm:t>
    </dgm:pt>
    <dgm:pt modelId="{EE491074-F638-4F0E-AACF-65597A703CA1}">
      <dgm:prSet/>
      <dgm:spPr/>
      <dgm:t>
        <a:bodyPr/>
        <a:lstStyle/>
        <a:p>
          <a:r>
            <a:rPr lang="en-IN" dirty="0"/>
            <a:t>Tomcat Apache Server</a:t>
          </a:r>
          <a:endParaRPr lang="en-US" dirty="0"/>
        </a:p>
      </dgm:t>
    </dgm:pt>
    <dgm:pt modelId="{056B3194-1470-49BF-AF6E-6CB998B3D994}" type="parTrans" cxnId="{381FD401-B2A8-420E-A2C7-08C49824F032}">
      <dgm:prSet/>
      <dgm:spPr/>
      <dgm:t>
        <a:bodyPr/>
        <a:lstStyle/>
        <a:p>
          <a:endParaRPr lang="en-US"/>
        </a:p>
      </dgm:t>
    </dgm:pt>
    <dgm:pt modelId="{E64CBE34-2853-4D8A-8FC9-10199E4D39CE}" type="sibTrans" cxnId="{381FD401-B2A8-420E-A2C7-08C49824F032}">
      <dgm:prSet/>
      <dgm:spPr/>
      <dgm:t>
        <a:bodyPr/>
        <a:lstStyle/>
        <a:p>
          <a:endParaRPr lang="en-US"/>
        </a:p>
      </dgm:t>
    </dgm:pt>
    <dgm:pt modelId="{89D82FA3-C635-41F7-9C7E-515938A98810}">
      <dgm:prSet/>
      <dgm:spPr/>
      <dgm:t>
        <a:bodyPr/>
        <a:lstStyle/>
        <a:p>
          <a:r>
            <a:rPr lang="en-IN" dirty="0"/>
            <a:t>Postman or Swagger</a:t>
          </a:r>
          <a:endParaRPr lang="en-US" dirty="0"/>
        </a:p>
      </dgm:t>
    </dgm:pt>
    <dgm:pt modelId="{8BAB7A3F-9EC8-4297-92B1-7BF4358BB45B}" type="parTrans" cxnId="{12DFFF5E-A76D-42AE-9F1F-84C76C9C808C}">
      <dgm:prSet/>
      <dgm:spPr/>
      <dgm:t>
        <a:bodyPr/>
        <a:lstStyle/>
        <a:p>
          <a:endParaRPr lang="en-US"/>
        </a:p>
      </dgm:t>
    </dgm:pt>
    <dgm:pt modelId="{75032F7B-85E7-4C94-A682-721FA80589F3}" type="sibTrans" cxnId="{12DFFF5E-A76D-42AE-9F1F-84C76C9C808C}">
      <dgm:prSet/>
      <dgm:spPr/>
      <dgm:t>
        <a:bodyPr/>
        <a:lstStyle/>
        <a:p>
          <a:endParaRPr lang="en-US"/>
        </a:p>
      </dgm:t>
    </dgm:pt>
    <dgm:pt modelId="{E092F45C-8D6B-4B5B-B3FB-74444EEC79E8}">
      <dgm:prSet/>
      <dgm:spPr/>
      <dgm:t>
        <a:bodyPr/>
        <a:lstStyle/>
        <a:p>
          <a:r>
            <a:rPr lang="en-IN" dirty="0"/>
            <a:t>Gradle</a:t>
          </a:r>
          <a:endParaRPr lang="en-US" dirty="0"/>
        </a:p>
      </dgm:t>
    </dgm:pt>
    <dgm:pt modelId="{C4DE865D-3D24-436C-9FBC-57A475965DBB}" type="parTrans" cxnId="{6389BA13-6CD9-4DF7-82F2-4B0DAA6F8387}">
      <dgm:prSet/>
      <dgm:spPr/>
      <dgm:t>
        <a:bodyPr/>
        <a:lstStyle/>
        <a:p>
          <a:endParaRPr lang="en-US"/>
        </a:p>
      </dgm:t>
    </dgm:pt>
    <dgm:pt modelId="{1588B09A-4F54-4E6F-AAC9-BCAA5BDFA965}" type="sibTrans" cxnId="{6389BA13-6CD9-4DF7-82F2-4B0DAA6F8387}">
      <dgm:prSet/>
      <dgm:spPr/>
      <dgm:t>
        <a:bodyPr/>
        <a:lstStyle/>
        <a:p>
          <a:endParaRPr lang="en-US"/>
        </a:p>
      </dgm:t>
    </dgm:pt>
    <dgm:pt modelId="{2E6219F8-0C08-482C-A3B4-8ADB0C6DA9E6}">
      <dgm:prSet/>
      <dgm:spPr/>
      <dgm:t>
        <a:bodyPr/>
        <a:lstStyle/>
        <a:p>
          <a:r>
            <a:rPr lang="en-IN"/>
            <a:t>SonarQube</a:t>
          </a:r>
          <a:endParaRPr lang="en-US"/>
        </a:p>
      </dgm:t>
    </dgm:pt>
    <dgm:pt modelId="{C6F9C967-4F10-4425-8AB2-E2BF8AF04991}" type="parTrans" cxnId="{49294F9C-3720-4876-A839-9B17DEF77A37}">
      <dgm:prSet/>
      <dgm:spPr/>
      <dgm:t>
        <a:bodyPr/>
        <a:lstStyle/>
        <a:p>
          <a:endParaRPr lang="en-US"/>
        </a:p>
      </dgm:t>
    </dgm:pt>
    <dgm:pt modelId="{C8EDF45E-3550-468E-965D-FBCC250671C0}" type="sibTrans" cxnId="{49294F9C-3720-4876-A839-9B17DEF77A37}">
      <dgm:prSet/>
      <dgm:spPr/>
      <dgm:t>
        <a:bodyPr/>
        <a:lstStyle/>
        <a:p>
          <a:endParaRPr lang="en-US"/>
        </a:p>
      </dgm:t>
    </dgm:pt>
    <dgm:pt modelId="{248BE49B-85BA-441F-9DAE-A27B764242AD}">
      <dgm:prSet/>
      <dgm:spPr/>
      <dgm:t>
        <a:bodyPr/>
        <a:lstStyle/>
        <a:p>
          <a:r>
            <a:rPr lang="en-IN"/>
            <a:t>Github</a:t>
          </a:r>
          <a:endParaRPr lang="en-US"/>
        </a:p>
      </dgm:t>
    </dgm:pt>
    <dgm:pt modelId="{B7352062-18D1-40CC-8F33-8B85C0317F62}" type="parTrans" cxnId="{7D8D689B-5B76-4F12-918B-0B1BA236EED0}">
      <dgm:prSet/>
      <dgm:spPr/>
      <dgm:t>
        <a:bodyPr/>
        <a:lstStyle/>
        <a:p>
          <a:endParaRPr lang="en-US"/>
        </a:p>
      </dgm:t>
    </dgm:pt>
    <dgm:pt modelId="{798E3FC8-7140-445E-9F0F-740AC606C13D}" type="sibTrans" cxnId="{7D8D689B-5B76-4F12-918B-0B1BA236EED0}">
      <dgm:prSet/>
      <dgm:spPr/>
      <dgm:t>
        <a:bodyPr/>
        <a:lstStyle/>
        <a:p>
          <a:endParaRPr lang="en-US"/>
        </a:p>
      </dgm:t>
    </dgm:pt>
    <dgm:pt modelId="{EAA776ED-9005-4A85-93EE-B04928AEB936}" type="pres">
      <dgm:prSet presAssocID="{3D81AED6-19EA-4AF4-9019-CDA55024D98B}" presName="vert0" presStyleCnt="0">
        <dgm:presLayoutVars>
          <dgm:dir/>
          <dgm:animOne val="branch"/>
          <dgm:animLvl val="lvl"/>
        </dgm:presLayoutVars>
      </dgm:prSet>
      <dgm:spPr/>
    </dgm:pt>
    <dgm:pt modelId="{F9C0681B-EA76-4EBC-8433-945C1F79BACC}" type="pres">
      <dgm:prSet presAssocID="{3E06F897-894A-43B2-B7DE-ABC7196584CF}" presName="thickLine" presStyleLbl="alignNode1" presStyleIdx="0" presStyleCnt="9"/>
      <dgm:spPr/>
    </dgm:pt>
    <dgm:pt modelId="{535DCCBF-A83D-4553-BF9B-29D323FBC798}" type="pres">
      <dgm:prSet presAssocID="{3E06F897-894A-43B2-B7DE-ABC7196584CF}" presName="horz1" presStyleCnt="0"/>
      <dgm:spPr/>
    </dgm:pt>
    <dgm:pt modelId="{63D8791E-B96C-42D6-ADAA-CFF70C2E2324}" type="pres">
      <dgm:prSet presAssocID="{3E06F897-894A-43B2-B7DE-ABC7196584CF}" presName="tx1" presStyleLbl="revTx" presStyleIdx="0" presStyleCnt="9"/>
      <dgm:spPr/>
    </dgm:pt>
    <dgm:pt modelId="{80C0B09F-D808-4BCF-840B-424360846751}" type="pres">
      <dgm:prSet presAssocID="{3E06F897-894A-43B2-B7DE-ABC7196584CF}" presName="vert1" presStyleCnt="0"/>
      <dgm:spPr/>
    </dgm:pt>
    <dgm:pt modelId="{8E0CA114-BC3D-4503-A650-89FD2CA64E07}" type="pres">
      <dgm:prSet presAssocID="{EF707318-FF50-47C0-AE12-3C62B0226E90}" presName="thickLine" presStyleLbl="alignNode1" presStyleIdx="1" presStyleCnt="9"/>
      <dgm:spPr/>
    </dgm:pt>
    <dgm:pt modelId="{AA1697D9-3395-45C1-8221-8CD1AB003032}" type="pres">
      <dgm:prSet presAssocID="{EF707318-FF50-47C0-AE12-3C62B0226E90}" presName="horz1" presStyleCnt="0"/>
      <dgm:spPr/>
    </dgm:pt>
    <dgm:pt modelId="{149B94B0-837D-4D5E-981B-D87882670BE7}" type="pres">
      <dgm:prSet presAssocID="{EF707318-FF50-47C0-AE12-3C62B0226E90}" presName="tx1" presStyleLbl="revTx" presStyleIdx="1" presStyleCnt="9"/>
      <dgm:spPr/>
    </dgm:pt>
    <dgm:pt modelId="{C3A50351-181B-4AA7-9A05-A0C89CE3BACA}" type="pres">
      <dgm:prSet presAssocID="{EF707318-FF50-47C0-AE12-3C62B0226E90}" presName="vert1" presStyleCnt="0"/>
      <dgm:spPr/>
    </dgm:pt>
    <dgm:pt modelId="{2037C898-4138-4A9E-BA5E-4B83AEEECEB1}" type="pres">
      <dgm:prSet presAssocID="{FAD0387F-5268-4044-81B9-14E1ABB9A1AF}" presName="thickLine" presStyleLbl="alignNode1" presStyleIdx="2" presStyleCnt="9"/>
      <dgm:spPr/>
    </dgm:pt>
    <dgm:pt modelId="{A099478F-D3DF-45E1-8C89-A8AC59233B96}" type="pres">
      <dgm:prSet presAssocID="{FAD0387F-5268-4044-81B9-14E1ABB9A1AF}" presName="horz1" presStyleCnt="0"/>
      <dgm:spPr/>
    </dgm:pt>
    <dgm:pt modelId="{F511D92B-A0F0-47EC-BE91-CE7FD0A35652}" type="pres">
      <dgm:prSet presAssocID="{FAD0387F-5268-4044-81B9-14E1ABB9A1AF}" presName="tx1" presStyleLbl="revTx" presStyleIdx="2" presStyleCnt="9"/>
      <dgm:spPr/>
    </dgm:pt>
    <dgm:pt modelId="{3A1F35B2-BF50-44AC-BC60-56BA96D5A362}" type="pres">
      <dgm:prSet presAssocID="{FAD0387F-5268-4044-81B9-14E1ABB9A1AF}" presName="vert1" presStyleCnt="0"/>
      <dgm:spPr/>
    </dgm:pt>
    <dgm:pt modelId="{08446383-44C1-4BC4-A53E-5E372624674A}" type="pres">
      <dgm:prSet presAssocID="{07FC2B35-5E0D-4CF2-9522-37717CCBB533}" presName="thickLine" presStyleLbl="alignNode1" presStyleIdx="3" presStyleCnt="9"/>
      <dgm:spPr/>
    </dgm:pt>
    <dgm:pt modelId="{DD7059A9-A5A3-4B75-8562-2E48076A4E7E}" type="pres">
      <dgm:prSet presAssocID="{07FC2B35-5E0D-4CF2-9522-37717CCBB533}" presName="horz1" presStyleCnt="0"/>
      <dgm:spPr/>
    </dgm:pt>
    <dgm:pt modelId="{925F4F1E-6782-408F-B899-0061285A9742}" type="pres">
      <dgm:prSet presAssocID="{07FC2B35-5E0D-4CF2-9522-37717CCBB533}" presName="tx1" presStyleLbl="revTx" presStyleIdx="3" presStyleCnt="9"/>
      <dgm:spPr/>
    </dgm:pt>
    <dgm:pt modelId="{FD447A86-A8C3-4F57-AA99-36F6BC62B874}" type="pres">
      <dgm:prSet presAssocID="{07FC2B35-5E0D-4CF2-9522-37717CCBB533}" presName="vert1" presStyleCnt="0"/>
      <dgm:spPr/>
    </dgm:pt>
    <dgm:pt modelId="{6B0540DE-9BC9-4C15-81C0-3C8C90EDDD52}" type="pres">
      <dgm:prSet presAssocID="{EE491074-F638-4F0E-AACF-65597A703CA1}" presName="thickLine" presStyleLbl="alignNode1" presStyleIdx="4" presStyleCnt="9"/>
      <dgm:spPr/>
    </dgm:pt>
    <dgm:pt modelId="{FA693293-0955-4954-90E0-4EA926C2C3C3}" type="pres">
      <dgm:prSet presAssocID="{EE491074-F638-4F0E-AACF-65597A703CA1}" presName="horz1" presStyleCnt="0"/>
      <dgm:spPr/>
    </dgm:pt>
    <dgm:pt modelId="{73A4B351-5479-4F67-B8F2-DC27DFA84D34}" type="pres">
      <dgm:prSet presAssocID="{EE491074-F638-4F0E-AACF-65597A703CA1}" presName="tx1" presStyleLbl="revTx" presStyleIdx="4" presStyleCnt="9"/>
      <dgm:spPr/>
    </dgm:pt>
    <dgm:pt modelId="{B7DB190F-D183-4934-80DC-E1FAF2DEC5F8}" type="pres">
      <dgm:prSet presAssocID="{EE491074-F638-4F0E-AACF-65597A703CA1}" presName="vert1" presStyleCnt="0"/>
      <dgm:spPr/>
    </dgm:pt>
    <dgm:pt modelId="{5822534D-5123-4125-9FDC-7289AD4FF0B8}" type="pres">
      <dgm:prSet presAssocID="{89D82FA3-C635-41F7-9C7E-515938A98810}" presName="thickLine" presStyleLbl="alignNode1" presStyleIdx="5" presStyleCnt="9"/>
      <dgm:spPr/>
    </dgm:pt>
    <dgm:pt modelId="{7DAC75F2-47D2-470F-8572-E616A4340675}" type="pres">
      <dgm:prSet presAssocID="{89D82FA3-C635-41F7-9C7E-515938A98810}" presName="horz1" presStyleCnt="0"/>
      <dgm:spPr/>
    </dgm:pt>
    <dgm:pt modelId="{50F125B9-1EF4-4B00-90ED-5A9132D1C15B}" type="pres">
      <dgm:prSet presAssocID="{89D82FA3-C635-41F7-9C7E-515938A98810}" presName="tx1" presStyleLbl="revTx" presStyleIdx="5" presStyleCnt="9"/>
      <dgm:spPr/>
    </dgm:pt>
    <dgm:pt modelId="{0F86AA4C-A2B8-433A-90A0-19A9712AFE9E}" type="pres">
      <dgm:prSet presAssocID="{89D82FA3-C635-41F7-9C7E-515938A98810}" presName="vert1" presStyleCnt="0"/>
      <dgm:spPr/>
    </dgm:pt>
    <dgm:pt modelId="{CFD5FF20-482A-409C-886B-C16E4D0E5581}" type="pres">
      <dgm:prSet presAssocID="{E092F45C-8D6B-4B5B-B3FB-74444EEC79E8}" presName="thickLine" presStyleLbl="alignNode1" presStyleIdx="6" presStyleCnt="9"/>
      <dgm:spPr/>
    </dgm:pt>
    <dgm:pt modelId="{45DDDA40-CD10-42F3-9F45-16ACDAC2E4A2}" type="pres">
      <dgm:prSet presAssocID="{E092F45C-8D6B-4B5B-B3FB-74444EEC79E8}" presName="horz1" presStyleCnt="0"/>
      <dgm:spPr/>
    </dgm:pt>
    <dgm:pt modelId="{4E27A156-EE46-48B7-9557-A1EA1DE61C11}" type="pres">
      <dgm:prSet presAssocID="{E092F45C-8D6B-4B5B-B3FB-74444EEC79E8}" presName="tx1" presStyleLbl="revTx" presStyleIdx="6" presStyleCnt="9"/>
      <dgm:spPr/>
    </dgm:pt>
    <dgm:pt modelId="{D7AF9829-7266-4670-B8BC-54FEEEB09E9E}" type="pres">
      <dgm:prSet presAssocID="{E092F45C-8D6B-4B5B-B3FB-74444EEC79E8}" presName="vert1" presStyleCnt="0"/>
      <dgm:spPr/>
    </dgm:pt>
    <dgm:pt modelId="{98B50ADB-F681-4670-892E-66A0375A3373}" type="pres">
      <dgm:prSet presAssocID="{2E6219F8-0C08-482C-A3B4-8ADB0C6DA9E6}" presName="thickLine" presStyleLbl="alignNode1" presStyleIdx="7" presStyleCnt="9"/>
      <dgm:spPr/>
    </dgm:pt>
    <dgm:pt modelId="{A1AAAE46-6E6F-49F9-B5BA-E6D1F03D915E}" type="pres">
      <dgm:prSet presAssocID="{2E6219F8-0C08-482C-A3B4-8ADB0C6DA9E6}" presName="horz1" presStyleCnt="0"/>
      <dgm:spPr/>
    </dgm:pt>
    <dgm:pt modelId="{664C0991-F31B-4BA5-AAA9-B1E59ACDB815}" type="pres">
      <dgm:prSet presAssocID="{2E6219F8-0C08-482C-A3B4-8ADB0C6DA9E6}" presName="tx1" presStyleLbl="revTx" presStyleIdx="7" presStyleCnt="9"/>
      <dgm:spPr/>
    </dgm:pt>
    <dgm:pt modelId="{76EB360C-E62C-42D1-A1E6-9A3D1FAB364A}" type="pres">
      <dgm:prSet presAssocID="{2E6219F8-0C08-482C-A3B4-8ADB0C6DA9E6}" presName="vert1" presStyleCnt="0"/>
      <dgm:spPr/>
    </dgm:pt>
    <dgm:pt modelId="{93319B13-FA95-41C9-9DD7-2566736C9197}" type="pres">
      <dgm:prSet presAssocID="{248BE49B-85BA-441F-9DAE-A27B764242AD}" presName="thickLine" presStyleLbl="alignNode1" presStyleIdx="8" presStyleCnt="9"/>
      <dgm:spPr/>
    </dgm:pt>
    <dgm:pt modelId="{2A2F8363-6D52-44A5-AD49-4F2A4819E910}" type="pres">
      <dgm:prSet presAssocID="{248BE49B-85BA-441F-9DAE-A27B764242AD}" presName="horz1" presStyleCnt="0"/>
      <dgm:spPr/>
    </dgm:pt>
    <dgm:pt modelId="{093238D9-0260-439D-A01F-96CD1437D043}" type="pres">
      <dgm:prSet presAssocID="{248BE49B-85BA-441F-9DAE-A27B764242AD}" presName="tx1" presStyleLbl="revTx" presStyleIdx="8" presStyleCnt="9"/>
      <dgm:spPr/>
    </dgm:pt>
    <dgm:pt modelId="{DFD52D86-CE62-4C7A-A137-87254465EE21}" type="pres">
      <dgm:prSet presAssocID="{248BE49B-85BA-441F-9DAE-A27B764242AD}" presName="vert1" presStyleCnt="0"/>
      <dgm:spPr/>
    </dgm:pt>
  </dgm:ptLst>
  <dgm:cxnLst>
    <dgm:cxn modelId="{381FD401-B2A8-420E-A2C7-08C49824F032}" srcId="{3D81AED6-19EA-4AF4-9019-CDA55024D98B}" destId="{EE491074-F638-4F0E-AACF-65597A703CA1}" srcOrd="4" destOrd="0" parTransId="{056B3194-1470-49BF-AF6E-6CB998B3D994}" sibTransId="{E64CBE34-2853-4D8A-8FC9-10199E4D39CE}"/>
    <dgm:cxn modelId="{2FE0070C-A50B-4F74-A30E-D520B9D1EEEE}" type="presOf" srcId="{3D81AED6-19EA-4AF4-9019-CDA55024D98B}" destId="{EAA776ED-9005-4A85-93EE-B04928AEB936}" srcOrd="0" destOrd="0" presId="urn:microsoft.com/office/officeart/2008/layout/LinedList"/>
    <dgm:cxn modelId="{6389BA13-6CD9-4DF7-82F2-4B0DAA6F8387}" srcId="{3D81AED6-19EA-4AF4-9019-CDA55024D98B}" destId="{E092F45C-8D6B-4B5B-B3FB-74444EEC79E8}" srcOrd="6" destOrd="0" parTransId="{C4DE865D-3D24-436C-9FBC-57A475965DBB}" sibTransId="{1588B09A-4F54-4E6F-AAC9-BCAA5BDFA965}"/>
    <dgm:cxn modelId="{B0C65F5B-9285-40E7-8E5D-04FCE39465EA}" type="presOf" srcId="{EF707318-FF50-47C0-AE12-3C62B0226E90}" destId="{149B94B0-837D-4D5E-981B-D87882670BE7}" srcOrd="0" destOrd="0" presId="urn:microsoft.com/office/officeart/2008/layout/LinedList"/>
    <dgm:cxn modelId="{12DFFF5E-A76D-42AE-9F1F-84C76C9C808C}" srcId="{3D81AED6-19EA-4AF4-9019-CDA55024D98B}" destId="{89D82FA3-C635-41F7-9C7E-515938A98810}" srcOrd="5" destOrd="0" parTransId="{8BAB7A3F-9EC8-4297-92B1-7BF4358BB45B}" sibTransId="{75032F7B-85E7-4C94-A682-721FA80589F3}"/>
    <dgm:cxn modelId="{F5ADD241-06DA-452C-BCE7-3EDB8DD69EBD}" type="presOf" srcId="{248BE49B-85BA-441F-9DAE-A27B764242AD}" destId="{093238D9-0260-439D-A01F-96CD1437D043}" srcOrd="0" destOrd="0" presId="urn:microsoft.com/office/officeart/2008/layout/LinedList"/>
    <dgm:cxn modelId="{4499D275-D149-439D-9F33-F024F36CC20D}" type="presOf" srcId="{E092F45C-8D6B-4B5B-B3FB-74444EEC79E8}" destId="{4E27A156-EE46-48B7-9557-A1EA1DE61C11}" srcOrd="0" destOrd="0" presId="urn:microsoft.com/office/officeart/2008/layout/LinedList"/>
    <dgm:cxn modelId="{682BDA56-A61C-4421-AF48-4BE07B03F1F8}" type="presOf" srcId="{3E06F897-894A-43B2-B7DE-ABC7196584CF}" destId="{63D8791E-B96C-42D6-ADAA-CFF70C2E2324}" srcOrd="0" destOrd="0" presId="urn:microsoft.com/office/officeart/2008/layout/LinedList"/>
    <dgm:cxn modelId="{2AB6F886-E2AA-453A-81A4-C1990D53D6E7}" type="presOf" srcId="{FAD0387F-5268-4044-81B9-14E1ABB9A1AF}" destId="{F511D92B-A0F0-47EC-BE91-CE7FD0A35652}" srcOrd="0" destOrd="0" presId="urn:microsoft.com/office/officeart/2008/layout/LinedList"/>
    <dgm:cxn modelId="{E2558087-7C59-4BD7-AC8E-06CA34800F43}" srcId="{3D81AED6-19EA-4AF4-9019-CDA55024D98B}" destId="{EF707318-FF50-47C0-AE12-3C62B0226E90}" srcOrd="1" destOrd="0" parTransId="{A8D9310C-A93E-4F5E-8527-1835C1BC255C}" sibTransId="{4BBF18CB-C2BD-4D53-AA8D-DC393DAB3CBB}"/>
    <dgm:cxn modelId="{2C68C295-F47F-452F-BC0F-975AFE7E074A}" type="presOf" srcId="{07FC2B35-5E0D-4CF2-9522-37717CCBB533}" destId="{925F4F1E-6782-408F-B899-0061285A9742}" srcOrd="0" destOrd="0" presId="urn:microsoft.com/office/officeart/2008/layout/LinedList"/>
    <dgm:cxn modelId="{7D8D689B-5B76-4F12-918B-0B1BA236EED0}" srcId="{3D81AED6-19EA-4AF4-9019-CDA55024D98B}" destId="{248BE49B-85BA-441F-9DAE-A27B764242AD}" srcOrd="8" destOrd="0" parTransId="{B7352062-18D1-40CC-8F33-8B85C0317F62}" sibTransId="{798E3FC8-7140-445E-9F0F-740AC606C13D}"/>
    <dgm:cxn modelId="{49294F9C-3720-4876-A839-9B17DEF77A37}" srcId="{3D81AED6-19EA-4AF4-9019-CDA55024D98B}" destId="{2E6219F8-0C08-482C-A3B4-8ADB0C6DA9E6}" srcOrd="7" destOrd="0" parTransId="{C6F9C967-4F10-4425-8AB2-E2BF8AF04991}" sibTransId="{C8EDF45E-3550-468E-965D-FBCC250671C0}"/>
    <dgm:cxn modelId="{980602BC-CAB2-4C92-8254-6EF901954948}" srcId="{3D81AED6-19EA-4AF4-9019-CDA55024D98B}" destId="{FAD0387F-5268-4044-81B9-14E1ABB9A1AF}" srcOrd="2" destOrd="0" parTransId="{5CE1D195-11CB-440A-A72A-9E2846B5F792}" sibTransId="{88C59D37-08B3-4925-B79B-FEAD610C577A}"/>
    <dgm:cxn modelId="{DBE3F6BD-9496-4888-897B-5A7BD100DFCC}" srcId="{3D81AED6-19EA-4AF4-9019-CDA55024D98B}" destId="{07FC2B35-5E0D-4CF2-9522-37717CCBB533}" srcOrd="3" destOrd="0" parTransId="{78392921-B5FE-4967-A28B-4A81304C123F}" sibTransId="{95E64D4B-9F1B-4148-92E5-AA576D6B0D22}"/>
    <dgm:cxn modelId="{0E3FB9D1-4CFA-429F-924A-89F2A0ECAB0B}" type="presOf" srcId="{EE491074-F638-4F0E-AACF-65597A703CA1}" destId="{73A4B351-5479-4F67-B8F2-DC27DFA84D34}" srcOrd="0" destOrd="0" presId="urn:microsoft.com/office/officeart/2008/layout/LinedList"/>
    <dgm:cxn modelId="{7055C2D4-935E-428D-BCBE-70C97C1FE672}" type="presOf" srcId="{2E6219F8-0C08-482C-A3B4-8ADB0C6DA9E6}" destId="{664C0991-F31B-4BA5-AAA9-B1E59ACDB815}" srcOrd="0" destOrd="0" presId="urn:microsoft.com/office/officeart/2008/layout/LinedList"/>
    <dgm:cxn modelId="{6A8B5BD8-A632-4703-879E-FD1992A60D04}" type="presOf" srcId="{89D82FA3-C635-41F7-9C7E-515938A98810}" destId="{50F125B9-1EF4-4B00-90ED-5A9132D1C15B}" srcOrd="0" destOrd="0" presId="urn:microsoft.com/office/officeart/2008/layout/LinedList"/>
    <dgm:cxn modelId="{554656DB-F71D-47F9-9A4E-C275DB27A048}" srcId="{3D81AED6-19EA-4AF4-9019-CDA55024D98B}" destId="{3E06F897-894A-43B2-B7DE-ABC7196584CF}" srcOrd="0" destOrd="0" parTransId="{10974330-EE04-4A5E-8B81-227DB1355330}" sibTransId="{8C1EA2CD-F348-40FA-8A47-8535AE73171B}"/>
    <dgm:cxn modelId="{F91CFCC3-99ED-40B1-8450-2BF4C7D79499}" type="presParOf" srcId="{EAA776ED-9005-4A85-93EE-B04928AEB936}" destId="{F9C0681B-EA76-4EBC-8433-945C1F79BACC}" srcOrd="0" destOrd="0" presId="urn:microsoft.com/office/officeart/2008/layout/LinedList"/>
    <dgm:cxn modelId="{EC27DA83-400F-4A79-93CD-CFFF467EC4CF}" type="presParOf" srcId="{EAA776ED-9005-4A85-93EE-B04928AEB936}" destId="{535DCCBF-A83D-4553-BF9B-29D323FBC798}" srcOrd="1" destOrd="0" presId="urn:microsoft.com/office/officeart/2008/layout/LinedList"/>
    <dgm:cxn modelId="{2E5D8CAD-502C-4E9E-BA30-B616E120275D}" type="presParOf" srcId="{535DCCBF-A83D-4553-BF9B-29D323FBC798}" destId="{63D8791E-B96C-42D6-ADAA-CFF70C2E2324}" srcOrd="0" destOrd="0" presId="urn:microsoft.com/office/officeart/2008/layout/LinedList"/>
    <dgm:cxn modelId="{1C893C0D-CD57-408D-A595-4F1FEDC6E621}" type="presParOf" srcId="{535DCCBF-A83D-4553-BF9B-29D323FBC798}" destId="{80C0B09F-D808-4BCF-840B-424360846751}" srcOrd="1" destOrd="0" presId="urn:microsoft.com/office/officeart/2008/layout/LinedList"/>
    <dgm:cxn modelId="{5220E879-260C-4C83-9DC1-4E1103EF7AFB}" type="presParOf" srcId="{EAA776ED-9005-4A85-93EE-B04928AEB936}" destId="{8E0CA114-BC3D-4503-A650-89FD2CA64E07}" srcOrd="2" destOrd="0" presId="urn:microsoft.com/office/officeart/2008/layout/LinedList"/>
    <dgm:cxn modelId="{AC89301F-F3DA-44A1-9BB8-A6FD5A70566A}" type="presParOf" srcId="{EAA776ED-9005-4A85-93EE-B04928AEB936}" destId="{AA1697D9-3395-45C1-8221-8CD1AB003032}" srcOrd="3" destOrd="0" presId="urn:microsoft.com/office/officeart/2008/layout/LinedList"/>
    <dgm:cxn modelId="{A7F0E5FF-B9ED-4977-9B5D-85AC05B4B8DF}" type="presParOf" srcId="{AA1697D9-3395-45C1-8221-8CD1AB003032}" destId="{149B94B0-837D-4D5E-981B-D87882670BE7}" srcOrd="0" destOrd="0" presId="urn:microsoft.com/office/officeart/2008/layout/LinedList"/>
    <dgm:cxn modelId="{587F478B-51C9-47DE-920C-3A196D07D0A1}" type="presParOf" srcId="{AA1697D9-3395-45C1-8221-8CD1AB003032}" destId="{C3A50351-181B-4AA7-9A05-A0C89CE3BACA}" srcOrd="1" destOrd="0" presId="urn:microsoft.com/office/officeart/2008/layout/LinedList"/>
    <dgm:cxn modelId="{B77669B1-7A4C-41D2-9F25-59D31BBAD8C5}" type="presParOf" srcId="{EAA776ED-9005-4A85-93EE-B04928AEB936}" destId="{2037C898-4138-4A9E-BA5E-4B83AEEECEB1}" srcOrd="4" destOrd="0" presId="urn:microsoft.com/office/officeart/2008/layout/LinedList"/>
    <dgm:cxn modelId="{1EC4F504-4EA0-4F6A-9DA0-18F685C26ACC}" type="presParOf" srcId="{EAA776ED-9005-4A85-93EE-B04928AEB936}" destId="{A099478F-D3DF-45E1-8C89-A8AC59233B96}" srcOrd="5" destOrd="0" presId="urn:microsoft.com/office/officeart/2008/layout/LinedList"/>
    <dgm:cxn modelId="{5CD113C3-30BB-44A2-B2AE-8B3C7C9AA96A}" type="presParOf" srcId="{A099478F-D3DF-45E1-8C89-A8AC59233B96}" destId="{F511D92B-A0F0-47EC-BE91-CE7FD0A35652}" srcOrd="0" destOrd="0" presId="urn:microsoft.com/office/officeart/2008/layout/LinedList"/>
    <dgm:cxn modelId="{643AB42D-884C-4532-B46D-B43244723E6E}" type="presParOf" srcId="{A099478F-D3DF-45E1-8C89-A8AC59233B96}" destId="{3A1F35B2-BF50-44AC-BC60-56BA96D5A362}" srcOrd="1" destOrd="0" presId="urn:microsoft.com/office/officeart/2008/layout/LinedList"/>
    <dgm:cxn modelId="{3B78528E-7DCB-4F19-8F81-862A6B643350}" type="presParOf" srcId="{EAA776ED-9005-4A85-93EE-B04928AEB936}" destId="{08446383-44C1-4BC4-A53E-5E372624674A}" srcOrd="6" destOrd="0" presId="urn:microsoft.com/office/officeart/2008/layout/LinedList"/>
    <dgm:cxn modelId="{C9901A06-55A2-45F0-BB1D-3DF339F6D71F}" type="presParOf" srcId="{EAA776ED-9005-4A85-93EE-B04928AEB936}" destId="{DD7059A9-A5A3-4B75-8562-2E48076A4E7E}" srcOrd="7" destOrd="0" presId="urn:microsoft.com/office/officeart/2008/layout/LinedList"/>
    <dgm:cxn modelId="{E4DDDF35-6C6D-4456-85DD-F0D9464E8789}" type="presParOf" srcId="{DD7059A9-A5A3-4B75-8562-2E48076A4E7E}" destId="{925F4F1E-6782-408F-B899-0061285A9742}" srcOrd="0" destOrd="0" presId="urn:microsoft.com/office/officeart/2008/layout/LinedList"/>
    <dgm:cxn modelId="{F997DCF0-7C4E-4303-82DC-8231E8E419F3}" type="presParOf" srcId="{DD7059A9-A5A3-4B75-8562-2E48076A4E7E}" destId="{FD447A86-A8C3-4F57-AA99-36F6BC62B874}" srcOrd="1" destOrd="0" presId="urn:microsoft.com/office/officeart/2008/layout/LinedList"/>
    <dgm:cxn modelId="{D8240746-24D6-4B37-8440-0535F8D7C7FA}" type="presParOf" srcId="{EAA776ED-9005-4A85-93EE-B04928AEB936}" destId="{6B0540DE-9BC9-4C15-81C0-3C8C90EDDD52}" srcOrd="8" destOrd="0" presId="urn:microsoft.com/office/officeart/2008/layout/LinedList"/>
    <dgm:cxn modelId="{32BE0A63-6857-4FB7-8D98-4EDC961EF5DA}" type="presParOf" srcId="{EAA776ED-9005-4A85-93EE-B04928AEB936}" destId="{FA693293-0955-4954-90E0-4EA926C2C3C3}" srcOrd="9" destOrd="0" presId="urn:microsoft.com/office/officeart/2008/layout/LinedList"/>
    <dgm:cxn modelId="{58CA0C07-186F-46E2-8070-320686AE46DC}" type="presParOf" srcId="{FA693293-0955-4954-90E0-4EA926C2C3C3}" destId="{73A4B351-5479-4F67-B8F2-DC27DFA84D34}" srcOrd="0" destOrd="0" presId="urn:microsoft.com/office/officeart/2008/layout/LinedList"/>
    <dgm:cxn modelId="{55FEC72E-FA79-4E5E-A402-220603042051}" type="presParOf" srcId="{FA693293-0955-4954-90E0-4EA926C2C3C3}" destId="{B7DB190F-D183-4934-80DC-E1FAF2DEC5F8}" srcOrd="1" destOrd="0" presId="urn:microsoft.com/office/officeart/2008/layout/LinedList"/>
    <dgm:cxn modelId="{9CD5FA4F-2581-45F5-8680-1735764B6A17}" type="presParOf" srcId="{EAA776ED-9005-4A85-93EE-B04928AEB936}" destId="{5822534D-5123-4125-9FDC-7289AD4FF0B8}" srcOrd="10" destOrd="0" presId="urn:microsoft.com/office/officeart/2008/layout/LinedList"/>
    <dgm:cxn modelId="{A40B64A1-066E-48EB-86C1-3A729AE7FC7C}" type="presParOf" srcId="{EAA776ED-9005-4A85-93EE-B04928AEB936}" destId="{7DAC75F2-47D2-470F-8572-E616A4340675}" srcOrd="11" destOrd="0" presId="urn:microsoft.com/office/officeart/2008/layout/LinedList"/>
    <dgm:cxn modelId="{FBA28E6C-349B-47CB-A9C6-EA7BFBBB725C}" type="presParOf" srcId="{7DAC75F2-47D2-470F-8572-E616A4340675}" destId="{50F125B9-1EF4-4B00-90ED-5A9132D1C15B}" srcOrd="0" destOrd="0" presId="urn:microsoft.com/office/officeart/2008/layout/LinedList"/>
    <dgm:cxn modelId="{C07F3FEF-B74D-4D34-BA28-51A3852A8DA6}" type="presParOf" srcId="{7DAC75F2-47D2-470F-8572-E616A4340675}" destId="{0F86AA4C-A2B8-433A-90A0-19A9712AFE9E}" srcOrd="1" destOrd="0" presId="urn:microsoft.com/office/officeart/2008/layout/LinedList"/>
    <dgm:cxn modelId="{574ECADC-501D-464D-BC30-46866F417764}" type="presParOf" srcId="{EAA776ED-9005-4A85-93EE-B04928AEB936}" destId="{CFD5FF20-482A-409C-886B-C16E4D0E5581}" srcOrd="12" destOrd="0" presId="urn:microsoft.com/office/officeart/2008/layout/LinedList"/>
    <dgm:cxn modelId="{9E511F6E-1A89-4B1E-8085-837375396122}" type="presParOf" srcId="{EAA776ED-9005-4A85-93EE-B04928AEB936}" destId="{45DDDA40-CD10-42F3-9F45-16ACDAC2E4A2}" srcOrd="13" destOrd="0" presId="urn:microsoft.com/office/officeart/2008/layout/LinedList"/>
    <dgm:cxn modelId="{BB47DBF0-11F9-4EDE-AE48-6C682FEB8A9E}" type="presParOf" srcId="{45DDDA40-CD10-42F3-9F45-16ACDAC2E4A2}" destId="{4E27A156-EE46-48B7-9557-A1EA1DE61C11}" srcOrd="0" destOrd="0" presId="urn:microsoft.com/office/officeart/2008/layout/LinedList"/>
    <dgm:cxn modelId="{D3953E9C-3CA8-454B-8CAA-977D6E1D03AD}" type="presParOf" srcId="{45DDDA40-CD10-42F3-9F45-16ACDAC2E4A2}" destId="{D7AF9829-7266-4670-B8BC-54FEEEB09E9E}" srcOrd="1" destOrd="0" presId="urn:microsoft.com/office/officeart/2008/layout/LinedList"/>
    <dgm:cxn modelId="{4766A5E4-B95C-4925-ADC2-6C19B9DAB29A}" type="presParOf" srcId="{EAA776ED-9005-4A85-93EE-B04928AEB936}" destId="{98B50ADB-F681-4670-892E-66A0375A3373}" srcOrd="14" destOrd="0" presId="urn:microsoft.com/office/officeart/2008/layout/LinedList"/>
    <dgm:cxn modelId="{7C4C7AC4-65D1-4BED-AB59-68B0E1B845F7}" type="presParOf" srcId="{EAA776ED-9005-4A85-93EE-B04928AEB936}" destId="{A1AAAE46-6E6F-49F9-B5BA-E6D1F03D915E}" srcOrd="15" destOrd="0" presId="urn:microsoft.com/office/officeart/2008/layout/LinedList"/>
    <dgm:cxn modelId="{5774D8CE-D3FF-4BEF-99CD-F679253AE046}" type="presParOf" srcId="{A1AAAE46-6E6F-49F9-B5BA-E6D1F03D915E}" destId="{664C0991-F31B-4BA5-AAA9-B1E59ACDB815}" srcOrd="0" destOrd="0" presId="urn:microsoft.com/office/officeart/2008/layout/LinedList"/>
    <dgm:cxn modelId="{7AAFBD0D-C0AD-45DE-91A1-0798BC361CC6}" type="presParOf" srcId="{A1AAAE46-6E6F-49F9-B5BA-E6D1F03D915E}" destId="{76EB360C-E62C-42D1-A1E6-9A3D1FAB364A}" srcOrd="1" destOrd="0" presId="urn:microsoft.com/office/officeart/2008/layout/LinedList"/>
    <dgm:cxn modelId="{B4CCDA85-64E6-4DD0-B1E4-DFA3A3F01497}" type="presParOf" srcId="{EAA776ED-9005-4A85-93EE-B04928AEB936}" destId="{93319B13-FA95-41C9-9DD7-2566736C9197}" srcOrd="16" destOrd="0" presId="urn:microsoft.com/office/officeart/2008/layout/LinedList"/>
    <dgm:cxn modelId="{A4E8B20A-5E5A-4DA7-A716-6DD476B1FE20}" type="presParOf" srcId="{EAA776ED-9005-4A85-93EE-B04928AEB936}" destId="{2A2F8363-6D52-44A5-AD49-4F2A4819E910}" srcOrd="17" destOrd="0" presId="urn:microsoft.com/office/officeart/2008/layout/LinedList"/>
    <dgm:cxn modelId="{A9015B27-E766-4B6C-814B-B7C2CA7B50B7}" type="presParOf" srcId="{2A2F8363-6D52-44A5-AD49-4F2A4819E910}" destId="{093238D9-0260-439D-A01F-96CD1437D043}" srcOrd="0" destOrd="0" presId="urn:microsoft.com/office/officeart/2008/layout/LinedList"/>
    <dgm:cxn modelId="{F60535F4-6747-428D-824B-346DD9FC8F66}" type="presParOf" srcId="{2A2F8363-6D52-44A5-AD49-4F2A4819E910}" destId="{DFD52D86-CE62-4C7A-A137-87254465EE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50C5-742B-4316-BBDD-C9E5C367D97D}">
      <dsp:nvSpPr>
        <dsp:cNvPr id="0" name=""/>
        <dsp:cNvSpPr/>
      </dsp:nvSpPr>
      <dsp:spPr>
        <a:xfrm>
          <a:off x="0" y="3545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ECCAF-C997-4EBC-AF88-8B9EDA1A5EED}">
      <dsp:nvSpPr>
        <dsp:cNvPr id="0" name=""/>
        <dsp:cNvSpPr/>
      </dsp:nvSpPr>
      <dsp:spPr>
        <a:xfrm>
          <a:off x="333341" y="593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Login</a:t>
          </a:r>
          <a:endParaRPr lang="en-US" sz="2000" kern="1200"/>
        </a:p>
      </dsp:txBody>
      <dsp:txXfrm>
        <a:off x="362162" y="88180"/>
        <a:ext cx="4609141" cy="532758"/>
      </dsp:txXfrm>
    </dsp:sp>
    <dsp:sp modelId="{92EE14E5-89F2-4FF5-A239-677C1CBB1240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F8873-CDD8-4676-8BD6-298DC94BD99E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Application</a:t>
          </a:r>
          <a:endParaRPr lang="en-US" sz="2000" kern="1200"/>
        </a:p>
      </dsp:txBody>
      <dsp:txXfrm>
        <a:off x="362162" y="995380"/>
        <a:ext cx="4609141" cy="532758"/>
      </dsp:txXfrm>
    </dsp:sp>
    <dsp:sp modelId="{E626ED26-B721-45E2-B485-AA697119ECF7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9D8A2-9775-4A20-8E19-882B243DCDF9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Admin</a:t>
          </a:r>
          <a:endParaRPr lang="en-US" sz="2000" kern="1200"/>
        </a:p>
      </dsp:txBody>
      <dsp:txXfrm>
        <a:off x="362162" y="1902580"/>
        <a:ext cx="4609141" cy="532758"/>
      </dsp:txXfrm>
    </dsp:sp>
    <dsp:sp modelId="{A9E11D65-B26B-4E57-B102-215C42E21C4F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66D3A-79CC-4DED-8F6A-B5A5BF8E76B4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User</a:t>
          </a:r>
          <a:endParaRPr lang="en-US" sz="2000" kern="1200"/>
        </a:p>
      </dsp:txBody>
      <dsp:txXfrm>
        <a:off x="362162" y="2809781"/>
        <a:ext cx="4609141" cy="532758"/>
      </dsp:txXfrm>
    </dsp:sp>
    <dsp:sp modelId="{82F7FA46-1705-492E-BD78-303DA4735BC4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6AF11-60C2-42DB-851B-56AE7F78AC3A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Member</a:t>
          </a:r>
          <a:endParaRPr lang="en-US" sz="2000" kern="1200"/>
        </a:p>
      </dsp:txBody>
      <dsp:txXfrm>
        <a:off x="362162" y="3716981"/>
        <a:ext cx="4609141" cy="532758"/>
      </dsp:txXfrm>
    </dsp:sp>
    <dsp:sp modelId="{B8934DB8-E916-4A4D-966F-4EBBB4BE8341}">
      <dsp:nvSpPr>
        <dsp:cNvPr id="0" name=""/>
        <dsp:cNvSpPr/>
      </dsp:nvSpPr>
      <dsp:spPr>
        <a:xfrm>
          <a:off x="0" y="48905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77CD2-7997-4245-BA71-1AEA6FF1F095}">
      <dsp:nvSpPr>
        <dsp:cNvPr id="0" name=""/>
        <dsp:cNvSpPr/>
      </dsp:nvSpPr>
      <dsp:spPr>
        <a:xfrm>
          <a:off x="333341" y="45953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Address</a:t>
          </a:r>
          <a:endParaRPr lang="en-US" sz="2000" kern="1200"/>
        </a:p>
      </dsp:txBody>
      <dsp:txXfrm>
        <a:off x="362162" y="4624180"/>
        <a:ext cx="460914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0681B-EA76-4EBC-8433-945C1F79BACC}">
      <dsp:nvSpPr>
        <dsp:cNvPr id="0" name=""/>
        <dsp:cNvSpPr/>
      </dsp:nvSpPr>
      <dsp:spPr>
        <a:xfrm>
          <a:off x="0" y="442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D8791E-B96C-42D6-ADAA-CFF70C2E2324}">
      <dsp:nvSpPr>
        <dsp:cNvPr id="0" name=""/>
        <dsp:cNvSpPr/>
      </dsp:nvSpPr>
      <dsp:spPr>
        <a:xfrm>
          <a:off x="0" y="442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Spring Boot</a:t>
          </a:r>
          <a:endParaRPr lang="en-US" sz="1800" kern="1200"/>
        </a:p>
      </dsp:txBody>
      <dsp:txXfrm>
        <a:off x="0" y="442"/>
        <a:ext cx="3387105" cy="403067"/>
      </dsp:txXfrm>
    </dsp:sp>
    <dsp:sp modelId="{8E0CA114-BC3D-4503-A650-89FD2CA64E07}">
      <dsp:nvSpPr>
        <dsp:cNvPr id="0" name=""/>
        <dsp:cNvSpPr/>
      </dsp:nvSpPr>
      <dsp:spPr>
        <a:xfrm>
          <a:off x="0" y="403510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B94B0-837D-4D5E-981B-D87882670BE7}">
      <dsp:nvSpPr>
        <dsp:cNvPr id="0" name=""/>
        <dsp:cNvSpPr/>
      </dsp:nvSpPr>
      <dsp:spPr>
        <a:xfrm>
          <a:off x="0" y="403510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JPA With Hibernate</a:t>
          </a:r>
          <a:endParaRPr lang="en-US" sz="1800" kern="1200"/>
        </a:p>
      </dsp:txBody>
      <dsp:txXfrm>
        <a:off x="0" y="403510"/>
        <a:ext cx="3387105" cy="403067"/>
      </dsp:txXfrm>
    </dsp:sp>
    <dsp:sp modelId="{2037C898-4138-4A9E-BA5E-4B83AEEECEB1}">
      <dsp:nvSpPr>
        <dsp:cNvPr id="0" name=""/>
        <dsp:cNvSpPr/>
      </dsp:nvSpPr>
      <dsp:spPr>
        <a:xfrm>
          <a:off x="0" y="806578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11D92B-A0F0-47EC-BE91-CE7FD0A35652}">
      <dsp:nvSpPr>
        <dsp:cNvPr id="0" name=""/>
        <dsp:cNvSpPr/>
      </dsp:nvSpPr>
      <dsp:spPr>
        <a:xfrm>
          <a:off x="0" y="806578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Junit Testing</a:t>
          </a:r>
          <a:endParaRPr lang="en-US" sz="1800" kern="1200"/>
        </a:p>
      </dsp:txBody>
      <dsp:txXfrm>
        <a:off x="0" y="806578"/>
        <a:ext cx="3387105" cy="403067"/>
      </dsp:txXfrm>
    </dsp:sp>
    <dsp:sp modelId="{08446383-44C1-4BC4-A53E-5E372624674A}">
      <dsp:nvSpPr>
        <dsp:cNvPr id="0" name=""/>
        <dsp:cNvSpPr/>
      </dsp:nvSpPr>
      <dsp:spPr>
        <a:xfrm>
          <a:off x="0" y="1209645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5F4F1E-6782-408F-B899-0061285A9742}">
      <dsp:nvSpPr>
        <dsp:cNvPr id="0" name=""/>
        <dsp:cNvSpPr/>
      </dsp:nvSpPr>
      <dsp:spPr>
        <a:xfrm>
          <a:off x="0" y="1209645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Postgres SQL</a:t>
          </a:r>
          <a:endParaRPr lang="en-US" sz="1800" kern="1200"/>
        </a:p>
      </dsp:txBody>
      <dsp:txXfrm>
        <a:off x="0" y="1209645"/>
        <a:ext cx="3387105" cy="403067"/>
      </dsp:txXfrm>
    </dsp:sp>
    <dsp:sp modelId="{6B0540DE-9BC9-4C15-81C0-3C8C90EDDD52}">
      <dsp:nvSpPr>
        <dsp:cNvPr id="0" name=""/>
        <dsp:cNvSpPr/>
      </dsp:nvSpPr>
      <dsp:spPr>
        <a:xfrm>
          <a:off x="0" y="1612713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A4B351-5479-4F67-B8F2-DC27DFA84D34}">
      <dsp:nvSpPr>
        <dsp:cNvPr id="0" name=""/>
        <dsp:cNvSpPr/>
      </dsp:nvSpPr>
      <dsp:spPr>
        <a:xfrm>
          <a:off x="0" y="1612713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Tomcat Apache Server</a:t>
          </a:r>
          <a:endParaRPr lang="en-US" sz="1800" kern="1200" dirty="0"/>
        </a:p>
      </dsp:txBody>
      <dsp:txXfrm>
        <a:off x="0" y="1612713"/>
        <a:ext cx="3387105" cy="403067"/>
      </dsp:txXfrm>
    </dsp:sp>
    <dsp:sp modelId="{5822534D-5123-4125-9FDC-7289AD4FF0B8}">
      <dsp:nvSpPr>
        <dsp:cNvPr id="0" name=""/>
        <dsp:cNvSpPr/>
      </dsp:nvSpPr>
      <dsp:spPr>
        <a:xfrm>
          <a:off x="0" y="2015781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F125B9-1EF4-4B00-90ED-5A9132D1C15B}">
      <dsp:nvSpPr>
        <dsp:cNvPr id="0" name=""/>
        <dsp:cNvSpPr/>
      </dsp:nvSpPr>
      <dsp:spPr>
        <a:xfrm>
          <a:off x="0" y="2015781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Postman or Swagger</a:t>
          </a:r>
          <a:endParaRPr lang="en-US" sz="1800" kern="1200" dirty="0"/>
        </a:p>
      </dsp:txBody>
      <dsp:txXfrm>
        <a:off x="0" y="2015781"/>
        <a:ext cx="3387105" cy="403067"/>
      </dsp:txXfrm>
    </dsp:sp>
    <dsp:sp modelId="{CFD5FF20-482A-409C-886B-C16E4D0E5581}">
      <dsp:nvSpPr>
        <dsp:cNvPr id="0" name=""/>
        <dsp:cNvSpPr/>
      </dsp:nvSpPr>
      <dsp:spPr>
        <a:xfrm>
          <a:off x="0" y="2418849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27A156-EE46-48B7-9557-A1EA1DE61C11}">
      <dsp:nvSpPr>
        <dsp:cNvPr id="0" name=""/>
        <dsp:cNvSpPr/>
      </dsp:nvSpPr>
      <dsp:spPr>
        <a:xfrm>
          <a:off x="0" y="2418849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Gradle</a:t>
          </a:r>
          <a:endParaRPr lang="en-US" sz="1800" kern="1200" dirty="0"/>
        </a:p>
      </dsp:txBody>
      <dsp:txXfrm>
        <a:off x="0" y="2418849"/>
        <a:ext cx="3387105" cy="403067"/>
      </dsp:txXfrm>
    </dsp:sp>
    <dsp:sp modelId="{98B50ADB-F681-4670-892E-66A0375A3373}">
      <dsp:nvSpPr>
        <dsp:cNvPr id="0" name=""/>
        <dsp:cNvSpPr/>
      </dsp:nvSpPr>
      <dsp:spPr>
        <a:xfrm>
          <a:off x="0" y="2821916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4C0991-F31B-4BA5-AAA9-B1E59ACDB815}">
      <dsp:nvSpPr>
        <dsp:cNvPr id="0" name=""/>
        <dsp:cNvSpPr/>
      </dsp:nvSpPr>
      <dsp:spPr>
        <a:xfrm>
          <a:off x="0" y="2821916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SonarQube</a:t>
          </a:r>
          <a:endParaRPr lang="en-US" sz="1800" kern="1200"/>
        </a:p>
      </dsp:txBody>
      <dsp:txXfrm>
        <a:off x="0" y="2821916"/>
        <a:ext cx="3387105" cy="403067"/>
      </dsp:txXfrm>
    </dsp:sp>
    <dsp:sp modelId="{93319B13-FA95-41C9-9DD7-2566736C9197}">
      <dsp:nvSpPr>
        <dsp:cNvPr id="0" name=""/>
        <dsp:cNvSpPr/>
      </dsp:nvSpPr>
      <dsp:spPr>
        <a:xfrm>
          <a:off x="0" y="3224984"/>
          <a:ext cx="33871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3238D9-0260-439D-A01F-96CD1437D043}">
      <dsp:nvSpPr>
        <dsp:cNvPr id="0" name=""/>
        <dsp:cNvSpPr/>
      </dsp:nvSpPr>
      <dsp:spPr>
        <a:xfrm>
          <a:off x="0" y="3224984"/>
          <a:ext cx="3387105" cy="40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Github</a:t>
          </a:r>
          <a:endParaRPr lang="en-US" sz="1800" kern="1200"/>
        </a:p>
      </dsp:txBody>
      <dsp:txXfrm>
        <a:off x="0" y="3224984"/>
        <a:ext cx="3387105" cy="40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451-FC66-42E7-AC35-FDEE623B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67278-C4AC-4239-AF31-EA3E86B9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D20E-EAE1-4B8F-BC8C-4AE0AE08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80DA-1698-4B2E-B3DE-10EABC93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88F9-D551-44F6-AC72-81727C21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FE3C-767D-41A7-B788-7148687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7315-ACC9-4797-A2FE-1AB0549D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76DE-6A07-4C18-8F53-FAC70AB5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D9D2-E12F-469C-BA08-20A75113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AB70-094E-4339-A038-19E49497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FC92E-B4B6-47BC-98AF-5F7BC0AA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DD573-7BCA-4A0F-9525-A0D7DE39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E775-8C84-4954-8868-C6981BAA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9D79-63E1-4BE7-9A46-78D87D6E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C77B-598E-4BDB-B045-C091979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D1C7-6A12-4F4C-AF32-71A836B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EE37-4BED-4328-8D20-1DFBCE29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0D18-93CF-4EC1-879E-7605FC61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0F3-FA19-4BF5-B4E1-63EBB662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7377-2E5E-4AFB-997F-404FE58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9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8EF-61A5-437C-B133-1AD8D833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7E46-636B-4D50-A7ED-DE7E61D4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46F1-48CC-432F-BD9C-B8B8ABEA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D4FC-3B7B-4A86-9B1D-B30B731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05F8-81DE-4F2F-8791-67089C66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B47B-8D20-4A7F-AF61-4FFAE37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0FE3-A74F-4D2A-8257-D465CCA34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EFB3-92B7-4C22-BA28-5B9407CF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4F513-A516-48F0-9E40-2B075F1B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F8EC-6DD5-4BF3-ABF3-23CF22E7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49BE5-2DC6-4F99-B988-F1F1B5BF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8057-FC75-4832-9BE5-50A1806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816A-54D2-4353-9067-4E327975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4268-16BC-43F0-8930-55718135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AE6-29DC-482A-9B3B-68B3F92CD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AA8E1-D54A-46D6-ADDE-C2BC29AA4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AC79-A1C8-4AF0-BE61-D7FA62B0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9E9F4-E6AA-4DC3-ABCA-340CF2AA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0495E-73D4-4837-A126-63518188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6EDC-711A-4017-900B-39A6530C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EA9F1-8DB8-4238-B2C4-7F623443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16BDF-9D52-4D14-8FF5-93DEF28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778DD-4B5D-4AEC-BA74-484AA91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63C8E-7C42-405A-BD50-C669A8EA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8DC60-E3B4-48F4-9D1C-8B0A78A1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410B-6B5B-44E7-93BA-F41FAEBB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C411-A69E-406F-AD87-38608BE9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52E2-FAC8-402D-B411-852FFB19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9DBBC-7E31-4CAA-B6D1-C3A44203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793C-A521-4580-822C-D9133625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37F7-6109-4D5B-9319-8D466DEE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5315-8FD6-4054-9F01-14E17FF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8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3919-0DEC-42FF-B634-884DCF27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37B13-BF86-4344-9F4E-1C23DFC9F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81812-84E8-4F60-9CF8-9B737A4EC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5BD8-8ED3-40CB-8A42-14987654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0C32-860F-4268-A35B-F4BDAFCC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0D1F2-77B0-4EB0-ACD9-C1C094F4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9D8D-4E2C-4BFF-A6D2-5B1EDE5C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5615-656C-46CF-90D7-C752172F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A004-F282-495F-BEF1-A6FE0374A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1FB5-23E1-46CE-8C8A-45CAD3E7D951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77CD-B5C7-4AA7-B547-AEAF2636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C103A-18E7-419B-87B2-A4F64E51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2509-B9D8-496B-AB3D-12589DD9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nc.org/census-2020-heres-what-you-need-to-know-about-north-carolinas-hard-to-count-communities/" TargetMode="External"/><Relationship Id="rId7" Type="http://schemas.openxmlformats.org/officeDocument/2006/relationships/hyperlink" Target="http://askatechteacher.com/thinking-business-ma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www.enago.com/academy/research-design-and-prelimnary-data-collection-methods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journalofresearch.com/2020/06/13/top-6-platforms-for-competitive-programm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diagramColors" Target="../diagrams/colors2.xml"/><Relationship Id="rId3" Type="http://schemas.openxmlformats.org/officeDocument/2006/relationships/hyperlink" Target="https://www.freesion.com/article/6789902800/" TargetMode="External"/><Relationship Id="rId7" Type="http://schemas.openxmlformats.org/officeDocument/2006/relationships/hyperlink" Target="https://digital-guerrilla.scot/information-management-technology/" TargetMode="Externa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diagramLayout" Target="../diagrams/layout2.xml"/><Relationship Id="rId5" Type="http://schemas.openxmlformats.org/officeDocument/2006/relationships/hyperlink" Target="https://www.freepngimg.com/png/72231-sqlite-management-postgresql-database-system-bitcoin-relational" TargetMode="External"/><Relationship Id="rId10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openxmlformats.org/officeDocument/2006/relationships/hyperlink" Target="https://nonodename.com/post/pbirestapi/" TargetMode="Externa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BDC08DF-0B7F-4777-9912-6BC71BD14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34" r="-3" b="213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145CE13A-FF14-45FE-A1D8-86B7EDBB65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" b="6537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697C0485-11D1-4313-9A11-3F84D5791F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8094" r="-5" b="-5"/>
          <a:stretch/>
        </p:blipFill>
        <p:spPr>
          <a:xfrm>
            <a:off x="7458302" y="-22547"/>
            <a:ext cx="3809132" cy="31395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A1CAC3-A129-43F8-8881-63D3E31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CE41C-FBFB-44B8-BE25-7F555613C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8952F-D9B5-49AA-A808-C6C90AFE14B2}"/>
              </a:ext>
            </a:extLst>
          </p:cNvPr>
          <p:cNvSpPr txBox="1"/>
          <p:nvPr/>
        </p:nvSpPr>
        <p:spPr>
          <a:xfrm>
            <a:off x="534040" y="5201501"/>
            <a:ext cx="5001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Census ???</a:t>
            </a:r>
          </a:p>
        </p:txBody>
      </p:sp>
    </p:spTree>
    <p:extLst>
      <p:ext uri="{BB962C8B-B14F-4D97-AF65-F5344CB8AC3E}">
        <p14:creationId xmlns:p14="http://schemas.microsoft.com/office/powerpoint/2010/main" val="110551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B72C3-0A3E-4FFE-A1D5-F42BA8EC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CCC5538-DEAA-7DFB-9803-9910221C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FE069FC-6637-4D34-8BC3-EDD301CF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23" t="6484" r="292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3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29F89-91A2-4FA8-9B6E-6D3A78ED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/>
              <a:t>Census Profiling Application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5ECF5-6E59-4070-A5E0-36C51726E479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internationaljournalofresearch.com/2020/06/13/top-6-platforms-for-competitive-programm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8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6C264-03D8-4533-81E6-D2D8A564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600" b="1" u="sng" dirty="0">
                <a:solidFill>
                  <a:srgbClr val="FFFFFF"/>
                </a:solidFill>
              </a:rPr>
              <a:t>Census Profiling Application</a:t>
            </a:r>
            <a:br>
              <a:rPr lang="en-IN" sz="2500" b="1" dirty="0">
                <a:solidFill>
                  <a:srgbClr val="FFFFFF"/>
                </a:solidFill>
              </a:rPr>
            </a:br>
            <a:br>
              <a:rPr lang="en-IN" sz="2500" b="1" dirty="0">
                <a:solidFill>
                  <a:srgbClr val="FFFFFF"/>
                </a:solidFill>
              </a:rPr>
            </a:br>
            <a:br>
              <a:rPr lang="en-IN" sz="2500" b="1" dirty="0">
                <a:solidFill>
                  <a:srgbClr val="FFFFFF"/>
                </a:solidFill>
              </a:rPr>
            </a:br>
            <a:r>
              <a:rPr lang="en-IN" sz="2000" dirty="0">
                <a:solidFill>
                  <a:srgbClr val="FFFFFF"/>
                </a:solidFill>
              </a:rPr>
              <a:t>Mentor: Mohammed Ishque </a:t>
            </a:r>
            <a:br>
              <a:rPr lang="en-IN" sz="2000" dirty="0">
                <a:solidFill>
                  <a:srgbClr val="FFFFFF"/>
                </a:solidFill>
              </a:rPr>
            </a:br>
            <a:r>
              <a:rPr lang="en-IN" sz="2000" dirty="0">
                <a:solidFill>
                  <a:srgbClr val="FFFFFF"/>
                </a:solidFill>
              </a:rPr>
              <a:t>Trainer: Sudheer Kumar</a:t>
            </a:r>
            <a:br>
              <a:rPr lang="en-IN" sz="2500" dirty="0">
                <a:solidFill>
                  <a:srgbClr val="FFFFFF"/>
                </a:solidFill>
              </a:rPr>
            </a:br>
            <a:endParaRPr lang="en-IN" sz="25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A0DE-FDE5-4450-87B1-E904E772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Presented By:</a:t>
            </a:r>
          </a:p>
          <a:p>
            <a:pPr marL="0" indent="0">
              <a:buNone/>
            </a:pPr>
            <a:r>
              <a:rPr lang="en-IN" sz="2000" dirty="0"/>
              <a:t>Team-1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 </a:t>
            </a:r>
            <a:r>
              <a:rPr lang="en-IN" sz="2000" b="1" dirty="0"/>
              <a:t>Team Leader: </a:t>
            </a:r>
          </a:p>
          <a:p>
            <a:pPr marL="0" indent="0">
              <a:buNone/>
            </a:pPr>
            <a:r>
              <a:rPr lang="en-IN" sz="2000" dirty="0"/>
              <a:t>     Atul Gajanan Jaware</a:t>
            </a:r>
          </a:p>
          <a:p>
            <a:r>
              <a:rPr lang="en-IN" sz="2000" dirty="0"/>
              <a:t> </a:t>
            </a:r>
            <a:r>
              <a:rPr lang="en-IN" sz="2000" b="1" dirty="0"/>
              <a:t>Team Members:</a:t>
            </a:r>
          </a:p>
          <a:p>
            <a:pPr marL="0" indent="0">
              <a:buNone/>
            </a:pPr>
            <a:r>
              <a:rPr lang="en-IN" sz="2000" dirty="0"/>
              <a:t>     Neelam Keerthi Yadav</a:t>
            </a:r>
          </a:p>
          <a:p>
            <a:pPr marL="0" indent="0">
              <a:buNone/>
            </a:pPr>
            <a:r>
              <a:rPr lang="en-IN" sz="2000" dirty="0"/>
              <a:t>     Kondapalkala Manisha</a:t>
            </a:r>
          </a:p>
          <a:p>
            <a:pPr marL="0" indent="0">
              <a:buNone/>
            </a:pPr>
            <a:r>
              <a:rPr lang="en-IN" sz="2000" dirty="0"/>
              <a:t>     Marlapalli Juhetha</a:t>
            </a:r>
          </a:p>
          <a:p>
            <a:pPr marL="0" indent="0">
              <a:buNone/>
            </a:pPr>
            <a:r>
              <a:rPr lang="en-IN" sz="2000" dirty="0"/>
              <a:t>     Gadigantla Manisha</a:t>
            </a:r>
          </a:p>
          <a:p>
            <a:pPr marL="0" indent="0">
              <a:buNone/>
            </a:pPr>
            <a:r>
              <a:rPr lang="en-IN" sz="2000" dirty="0"/>
              <a:t>     Vakiti Nandini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D5BD93B9-B205-2D57-996D-1F7D4831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B2765-CAEF-40EE-B0CB-B783DA75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73D-75D0-4553-8776-B06348E3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This application captures information about the people residing in a particular village/town/city. </a:t>
            </a:r>
          </a:p>
          <a:p>
            <a:pPr marL="0" indent="0">
              <a:buNone/>
            </a:pPr>
            <a:r>
              <a:rPr lang="en-IN" sz="2400" dirty="0"/>
              <a:t>This Information related to their age, educational qualifications, kids and their interests.</a:t>
            </a:r>
          </a:p>
          <a:p>
            <a:pPr marL="0" indent="0">
              <a:buNone/>
            </a:pPr>
            <a:r>
              <a:rPr lang="en-IN" sz="2400" dirty="0"/>
              <a:t>This application focuses on gathering detailed information from persons of age groups.</a:t>
            </a:r>
          </a:p>
          <a:p>
            <a:pPr marL="0" indent="0">
              <a:buNone/>
            </a:pPr>
            <a:r>
              <a:rPr lang="en-IN" sz="2400" dirty="0"/>
              <a:t>The objective of gathering detailed information about this age group is to gather, collate, process and analyse the information for future requirements</a:t>
            </a:r>
          </a:p>
          <a:p>
            <a:endParaRPr lang="en-IN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2BA73-463F-48D3-8E93-8C6AFB74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Actors</a:t>
            </a:r>
          </a:p>
        </p:txBody>
      </p:sp>
      <p:graphicFrame>
        <p:nvGraphicFramePr>
          <p:cNvPr id="40" name="Content Placeholder 34">
            <a:extLst>
              <a:ext uri="{FF2B5EF4-FFF2-40B4-BE49-F238E27FC236}">
                <a16:creationId xmlns:a16="http://schemas.microsoft.com/office/drawing/2014/main" id="{0347D1A3-6783-2D6F-B1BF-B89442C19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660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2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B0DA-006A-4A07-9DEF-0F0DD2A8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IN" b="1"/>
              <a:t>Technologies</a:t>
            </a:r>
          </a:p>
        </p:txBody>
      </p:sp>
      <p:sp>
        <p:nvSpPr>
          <p:cNvPr id="130" name="Rectangle 10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0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A5E2D78A-15E5-4ECD-A4FB-17CDB60D9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125" r="10100"/>
          <a:stretch/>
        </p:blipFill>
        <p:spPr>
          <a:xfrm>
            <a:off x="4995625" y="527470"/>
            <a:ext cx="3775899" cy="3280359"/>
          </a:xfrm>
          <a:prstGeom prst="rect">
            <a:avLst/>
          </a:prstGeom>
        </p:spPr>
      </p:pic>
      <p:sp>
        <p:nvSpPr>
          <p:cNvPr id="132" name="Rectangle 10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40913021-8694-4999-A689-5776D436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/>
        </p:blipFill>
        <p:spPr>
          <a:xfrm>
            <a:off x="9279639" y="613781"/>
            <a:ext cx="2438503" cy="2438503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EA6DA9B5-9910-4D49-B80A-F47FA0C5A0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755" r="1" b="1"/>
          <a:stretch/>
        </p:blipFill>
        <p:spPr>
          <a:xfrm>
            <a:off x="5060806" y="4318312"/>
            <a:ext cx="3673212" cy="2065554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A39024DA-1EAF-42F5-9A2E-7B08D4379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79639" y="3807829"/>
            <a:ext cx="2438503" cy="243850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410B7-D6DB-963E-6FAD-816E27951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074846"/>
              </p:ext>
            </p:extLst>
          </p:nvPr>
        </p:nvGraphicFramePr>
        <p:xfrm>
          <a:off x="804672" y="2548467"/>
          <a:ext cx="3387105" cy="3628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6608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94B95-FD47-43D2-99A7-ECAF43B4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Design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POJO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8DE998-968C-43C5-AE02-3F5DADE5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94640"/>
            <a:ext cx="8321040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B1CB50-24DF-4469-9AE4-FFE14467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3B63C730-A101-ED55-50F0-1972C4B9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60352"/>
            <a:ext cx="3233585" cy="873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 Interface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66EAFE-329C-4A58-A2D4-179824AC7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92"/>
          <a:stretch/>
        </p:blipFill>
        <p:spPr>
          <a:xfrm>
            <a:off x="1016000" y="1320800"/>
            <a:ext cx="922528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EBFFC-0B07-49C5-9FA1-839922C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UseCase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E68F34-E95A-4417-95DF-18A890B3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1" y="-429"/>
            <a:ext cx="8849360" cy="68575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3A6F3-C6AB-4FC2-A74F-B958E1E1AA2C}"/>
              </a:ext>
            </a:extLst>
          </p:cNvPr>
          <p:cNvCxnSpPr>
            <a:cxnSpLocks/>
          </p:cNvCxnSpPr>
          <p:nvPr/>
        </p:nvCxnSpPr>
        <p:spPr>
          <a:xfrm>
            <a:off x="7610475" y="5362575"/>
            <a:ext cx="3705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C43F7E-567F-45F7-9483-354313933EF2}"/>
              </a:ext>
            </a:extLst>
          </p:cNvPr>
          <p:cNvCxnSpPr>
            <a:cxnSpLocks/>
          </p:cNvCxnSpPr>
          <p:nvPr/>
        </p:nvCxnSpPr>
        <p:spPr>
          <a:xfrm>
            <a:off x="7610475" y="4762500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6F5F3-4269-461D-B2B3-9320102C870D}"/>
              </a:ext>
            </a:extLst>
          </p:cNvPr>
          <p:cNvCxnSpPr/>
          <p:nvPr/>
        </p:nvCxnSpPr>
        <p:spPr>
          <a:xfrm>
            <a:off x="8305800" y="5362575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8E22C-FAE8-45C3-90E0-75770F588373}"/>
              </a:ext>
            </a:extLst>
          </p:cNvPr>
          <p:cNvCxnSpPr>
            <a:cxnSpLocks/>
          </p:cNvCxnSpPr>
          <p:nvPr/>
        </p:nvCxnSpPr>
        <p:spPr>
          <a:xfrm>
            <a:off x="9667875" y="5462587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7EC74D-D375-44CF-A64F-362308345623}"/>
              </a:ext>
            </a:extLst>
          </p:cNvPr>
          <p:cNvCxnSpPr/>
          <p:nvPr/>
        </p:nvCxnSpPr>
        <p:spPr>
          <a:xfrm>
            <a:off x="11315700" y="5362575"/>
            <a:ext cx="0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FB22B0-72DB-4BE9-8ADF-563A2B2676E2}"/>
              </a:ext>
            </a:extLst>
          </p:cNvPr>
          <p:cNvCxnSpPr/>
          <p:nvPr/>
        </p:nvCxnSpPr>
        <p:spPr>
          <a:xfrm>
            <a:off x="9667875" y="5362575"/>
            <a:ext cx="0" cy="9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Census Profiling Application</vt:lpstr>
      <vt:lpstr>Census Profiling Application   Mentor: Mohammed Ishque  Trainer: Sudheer Kumar </vt:lpstr>
      <vt:lpstr>Introduction</vt:lpstr>
      <vt:lpstr>Actors</vt:lpstr>
      <vt:lpstr>Technologies</vt:lpstr>
      <vt:lpstr>                         Class Design                           POJO Classes</vt:lpstr>
      <vt:lpstr>                           </vt:lpstr>
      <vt:lpstr>                   UseCase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Profiling Application</dc:title>
  <dc:creator>Kondapalkala, Manisha</dc:creator>
  <cp:lastModifiedBy>GAJANAN JAWARE, ATUL</cp:lastModifiedBy>
  <cp:revision>19</cp:revision>
  <dcterms:created xsi:type="dcterms:W3CDTF">2022-06-30T08:54:53Z</dcterms:created>
  <dcterms:modified xsi:type="dcterms:W3CDTF">2022-07-01T11:34:51Z</dcterms:modified>
</cp:coreProperties>
</file>