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87AF-5DF5-225A-CCA6-381C19499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CFB4E-AF12-F3B8-B242-C7B971E6E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B7F2-B7EA-1817-08D2-02B8F7DB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AECC-4646-4D64-8FAB-12E8F8B7FB2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740D9-8EFD-74B0-3866-012DC055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1CE1F-5418-8797-EA82-DD2E7F25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5BB0-5731-448B-AD2E-F100D86A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11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3485-1F9C-22D2-0ED1-E250B768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69419-ABDE-6F28-AB42-DE2684036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E45ED-BA33-6EF0-ACEE-60C15D43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AECC-4646-4D64-8FAB-12E8F8B7FB2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1D03-EE2E-A799-6B37-8B0F6D3F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904B-B78A-3D38-6B6C-66CD468C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5BB0-5731-448B-AD2E-F100D86A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56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716EF-C785-4248-546D-B9AC88FF8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F3333-A6E9-EAA9-89A4-B6F9700B6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F9414-AE1A-0697-91A5-236FDF9A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AECC-4646-4D64-8FAB-12E8F8B7FB2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302FB-007E-0526-727F-9020CFD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69916-729B-385E-6BF7-F22A3440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5BB0-5731-448B-AD2E-F100D86A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04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C0B4-95FC-10B1-D9EE-1BB71802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4902-10F8-1E75-A31E-DF2D45156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F7CE-CFFC-91E5-06FC-20DCD413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AECC-4646-4D64-8FAB-12E8F8B7FB2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7023-0310-6CF2-8F1E-1CF6D87F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C27DC-D86D-5161-F3C7-0CD9E46B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5BB0-5731-448B-AD2E-F100D86A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26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158B-0B89-0EC6-E5F3-49634AE1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9AC63-DB80-A2A2-FE98-DBE5247FD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FA698-50DD-073B-FFCF-62250257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AECC-4646-4D64-8FAB-12E8F8B7FB2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55C44-7FA7-5734-536B-74AEA16D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8C4A-7AF4-C953-2D2B-2CED00B8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5BB0-5731-448B-AD2E-F100D86A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9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AE75-0280-4920-9E1E-D672289D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E860-AF2D-AE35-01E9-984377826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6AAA7-D4DD-722F-D926-5DE20D2FF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11E8A-0AF2-B5CC-800C-033A70CF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AECC-4646-4D64-8FAB-12E8F8B7FB2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BDCAC-73B2-DDC1-6AEB-69CAEB52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8AABE-2269-52B7-0EBF-E8E15921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5BB0-5731-448B-AD2E-F100D86A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61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C951-B8D2-CA5F-F833-761C5156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9ED65-84A9-5521-8ADD-63BDA74D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FB723-C087-5083-B46A-3E83CA829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1E9E0-9E39-A718-ED0B-648ECB9F3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D2C85-8922-817F-3555-3E647A7FD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49ED9-08DD-5350-319C-54E74272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AECC-4646-4D64-8FAB-12E8F8B7FB2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E88A4-FD25-427F-F395-127329FC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E013A-E098-4B60-8C2D-B1F1D44B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5BB0-5731-448B-AD2E-F100D86A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07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4F7A-12F9-8AE2-0137-4217D2DA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DB73F-C8B1-199C-8064-4C850194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AECC-4646-4D64-8FAB-12E8F8B7FB2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0803C-CC80-169B-72E7-8F9B1DEA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9799F-3E2F-1A58-2B5F-0CE9C1A8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5BB0-5731-448B-AD2E-F100D86A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0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4269A-C47F-DCDE-6B1C-F35E2810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AECC-4646-4D64-8FAB-12E8F8B7FB2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B3B33-E89C-CC10-3DE6-CA8473A0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E6AD3-E623-DD61-303C-6C0807D8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5BB0-5731-448B-AD2E-F100D86A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84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ECA7-B4B0-05A4-EBE4-8CF6C0C2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E5BE-EC41-80BD-52BA-2DBB0DB45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3706F-A03B-328D-51C2-75B692E7D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D8F1D-09C8-ABC4-9BA5-2A471222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AECC-4646-4D64-8FAB-12E8F8B7FB2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7F937-30AC-4401-5BA8-0CA7DB41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80731-977C-7227-4F8E-AA3A61BF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5BB0-5731-448B-AD2E-F100D86A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56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1A59-5BC4-50B0-A526-A379E9D9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C122A-163C-A7BA-CAE7-970A8CF62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7E684-F5EC-6F34-1EDD-4ED0F1034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2EB72-9D74-CCA7-C3AC-DA6AC7AF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AECC-4646-4D64-8FAB-12E8F8B7FB2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D8256-1FA2-89D6-AA42-AA825EA4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2EF8D-10F4-AA64-D6A0-2517D92D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C5BB0-5731-448B-AD2E-F100D86A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9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A1916-863E-D1F0-45A8-276A970F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C6A30-FEF4-B282-0C06-33AA83EC0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D0B13-52C6-364E-48C3-D26446859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AECC-4646-4D64-8FAB-12E8F8B7FB21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447AD-CD5C-0E10-6A5F-12A4C9B3A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11E1-ADD3-458C-007A-971A9FB6B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C5BB0-5731-448B-AD2E-F100D86A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06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3DA8-C01F-86D6-B198-D117EB1DD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0D92C-7857-B424-A29B-84EBB8669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38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D412-30C3-2674-2F01-F27E955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Warehouse</a:t>
            </a:r>
          </a:p>
        </p:txBody>
      </p:sp>
      <p:pic>
        <p:nvPicPr>
          <p:cNvPr id="5" name="Content Placeholder 4" descr="A diagram of data warehouse&#10;&#10;Description automatically generated">
            <a:extLst>
              <a:ext uri="{FF2B5EF4-FFF2-40B4-BE49-F238E27FC236}">
                <a16:creationId xmlns:a16="http://schemas.microsoft.com/office/drawing/2014/main" id="{C2B54252-E407-7D4A-78FF-FC27FB3A4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15" y="1844067"/>
            <a:ext cx="5404153" cy="4337091"/>
          </a:xfrm>
        </p:spPr>
      </p:pic>
    </p:spTree>
    <p:extLst>
      <p:ext uri="{BB962C8B-B14F-4D97-AF65-F5344CB8AC3E}">
        <p14:creationId xmlns:p14="http://schemas.microsoft.com/office/powerpoint/2010/main" val="141529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F598-CF28-0824-8645-94161E62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6D6D-0E5D-3CCB-3582-42D0F150A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794"/>
            <a:ext cx="10515600" cy="4579169"/>
          </a:xfrm>
        </p:spPr>
        <p:txBody>
          <a:bodyPr/>
          <a:lstStyle/>
          <a:p>
            <a:r>
              <a:rPr lang="en-US" dirty="0">
                <a:latin typeface="Speak Pro" panose="020B0504020101020102" pitchFamily="34" charset="0"/>
              </a:rPr>
              <a:t>A data lake provides a scalable and secure platform that allows enterprises to: </a:t>
            </a:r>
          </a:p>
          <a:p>
            <a:pPr lvl="1"/>
            <a:r>
              <a:rPr lang="en-US" dirty="0">
                <a:latin typeface="Speak Pro" panose="020B0504020101020102" pitchFamily="34" charset="0"/>
              </a:rPr>
              <a:t>ingest any data from any system at any speed—even if the data comes from on-premises, cloud, or edge-computing systems</a:t>
            </a:r>
          </a:p>
          <a:p>
            <a:pPr lvl="1"/>
            <a:r>
              <a:rPr lang="en-US" dirty="0">
                <a:latin typeface="Speak Pro" panose="020B0504020101020102" pitchFamily="34" charset="0"/>
              </a:rPr>
              <a:t>process data in real time or batch mode</a:t>
            </a:r>
          </a:p>
          <a:p>
            <a:pPr lvl="1"/>
            <a:r>
              <a:rPr lang="en-US" dirty="0">
                <a:latin typeface="Speak Pro" panose="020B0504020101020102" pitchFamily="34" charset="0"/>
              </a:rPr>
              <a:t>analyze data using SQL, Python, R, or any other language, third-party data, or analytics application.</a:t>
            </a:r>
            <a:endParaRPr lang="en-IN" dirty="0"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2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933D-B3B7-2C6E-1D4F-F913C9DA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6A1E-5A17-570C-086C-D0012D9A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ETL</a:t>
            </a:r>
          </a:p>
          <a:p>
            <a:endParaRPr lang="en-IN" dirty="0"/>
          </a:p>
          <a:p>
            <a:pPr lvl="1"/>
            <a:r>
              <a:rPr lang="en-IN" dirty="0"/>
              <a:t>Source - flat file, text, database table… raw data</a:t>
            </a:r>
          </a:p>
          <a:p>
            <a:pPr lvl="2"/>
            <a:r>
              <a:rPr lang="en-IN" b="1" dirty="0"/>
              <a:t>E</a:t>
            </a:r>
            <a:r>
              <a:rPr lang="en-IN" dirty="0"/>
              <a:t>xtract Data </a:t>
            </a:r>
          </a:p>
          <a:p>
            <a:pPr lvl="1"/>
            <a:r>
              <a:rPr lang="en-IN" dirty="0"/>
              <a:t>Stage – loaded with raw data </a:t>
            </a:r>
          </a:p>
          <a:p>
            <a:pPr lvl="2"/>
            <a:r>
              <a:rPr lang="en-IN" b="1" dirty="0"/>
              <a:t>T</a:t>
            </a:r>
            <a:r>
              <a:rPr lang="en-IN" dirty="0"/>
              <a:t>ransform – cleaning, processing, calculation</a:t>
            </a:r>
          </a:p>
          <a:p>
            <a:pPr lvl="1"/>
            <a:r>
              <a:rPr lang="en-IN" dirty="0"/>
              <a:t>Main</a:t>
            </a:r>
          </a:p>
          <a:p>
            <a:pPr lvl="2"/>
            <a:r>
              <a:rPr lang="en-IN" b="1" dirty="0"/>
              <a:t>L</a:t>
            </a:r>
            <a:r>
              <a:rPr lang="en-IN" dirty="0"/>
              <a:t>oad – load the main DB tables.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SQL Server Integration service(SSIS), Pentaho, SAP </a:t>
            </a:r>
            <a:r>
              <a:rPr lang="en-IN" dirty="0" err="1"/>
              <a:t>BODS,informatica</a:t>
            </a:r>
            <a:r>
              <a:rPr lang="en-IN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41556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F48E-634F-ACB0-7A18-687BA91F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8D79-382E-0FDE-A179-239F3890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data from </a:t>
            </a:r>
            <a:r>
              <a:rPr lang="en-IN" dirty="0" err="1"/>
              <a:t>datawarehouse</a:t>
            </a:r>
            <a:r>
              <a:rPr lang="en-IN" dirty="0"/>
              <a:t> and perform different operations..</a:t>
            </a:r>
          </a:p>
          <a:p>
            <a:r>
              <a:rPr lang="en-IN" dirty="0"/>
              <a:t>Python, R, Java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59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FFC6-4681-018E-E119-6D7606D2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66820-9DA5-25D9-4214-2402651B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SQL</a:t>
            </a:r>
          </a:p>
          <a:p>
            <a:pPr lvl="1"/>
            <a:r>
              <a:rPr lang="en-IN" dirty="0"/>
              <a:t>SQL Server Management Studio – Microsoft</a:t>
            </a:r>
          </a:p>
          <a:p>
            <a:pPr lvl="1"/>
            <a:r>
              <a:rPr lang="en-IN" dirty="0"/>
              <a:t>SQL Server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Python </a:t>
            </a:r>
          </a:p>
          <a:p>
            <a:pPr lvl="2"/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pPr lvl="2"/>
            <a:r>
              <a:rPr lang="en-IN" dirty="0"/>
              <a:t>Power BI – PB Desktop, PB pro..</a:t>
            </a:r>
          </a:p>
        </p:txBody>
      </p:sp>
    </p:spTree>
    <p:extLst>
      <p:ext uri="{BB962C8B-B14F-4D97-AF65-F5344CB8AC3E}">
        <p14:creationId xmlns:p14="http://schemas.microsoft.com/office/powerpoint/2010/main" val="93882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163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Speak Pro</vt:lpstr>
      <vt:lpstr>Office Theme</vt:lpstr>
      <vt:lpstr>Data Warehouse</vt:lpstr>
      <vt:lpstr>Data Warehouse</vt:lpstr>
      <vt:lpstr>Data Lake</vt:lpstr>
      <vt:lpstr>Data Engineering</vt:lpstr>
      <vt:lpstr>Data Science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Atul C Kadlag</dc:creator>
  <cp:lastModifiedBy>Atul C Kadlag</cp:lastModifiedBy>
  <cp:revision>2</cp:revision>
  <dcterms:created xsi:type="dcterms:W3CDTF">2024-02-11T02:49:52Z</dcterms:created>
  <dcterms:modified xsi:type="dcterms:W3CDTF">2024-02-11T14:41:37Z</dcterms:modified>
</cp:coreProperties>
</file>