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3" r:id="rId3"/>
    <p:sldId id="258" r:id="rId4"/>
    <p:sldId id="270" r:id="rId5"/>
    <p:sldId id="277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328" autoAdjust="0"/>
  </p:normalViewPr>
  <p:slideViewPr>
    <p:cSldViewPr snapToGrid="0">
      <p:cViewPr varScale="1">
        <p:scale>
          <a:sx n="56" d="100"/>
          <a:sy n="56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E574-BFEF-4CD4-B7B2-FF586A665820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F8800-0D47-4C15-B166-30FD17740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61-C78D-2011-319E-5395A7EA3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36CB-8CCB-5D17-C224-04D82B53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B210-CC18-013D-513E-6FB36A2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5269-4997-4905-A548-BB04EA3376A4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7E90-0847-0C31-8921-E13203E6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12C9-CEA1-4742-C8FD-8962B87D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F32E-AB11-10AB-42E3-38552999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4CED-841E-F1B8-63E3-3395263A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CB1F-A4C8-6314-3B15-DC1B623F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C7F4-CB5A-4BED-9D4D-5D427C00BA12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8A3A-6CA5-0BC3-716E-5E49AB03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C3F1-7DDC-031D-9F00-18B704BA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E4E27-731B-6BBB-08BB-BD5E647B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2848-6779-98DB-3F1C-B68B36C4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B8A1-2C12-45C1-EB87-27C081A5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3DB3-E7B6-49AB-A3F2-FAFA3457AA45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1A37-60E3-3EE6-2429-1885D59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81B2-AF06-A3D0-F8BD-E9E80B2D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0639-B617-D82A-563D-AF397C2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36D4-84BD-58BB-509C-0A55B0A5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63CA-6146-0CDD-F791-90F0EA9D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F27-7053-4192-B5C5-D0F1880445D2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D75D-83FC-3F76-B12B-4BB31510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1767-F643-53CB-7642-B912A944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CE9-1F89-67F8-6FF3-05CE82C8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D49-2BFF-5955-329D-505974F2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AD3D-9BE7-A0D1-F150-7A8126EC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5364-191D-4D9B-8C09-9D2EFEA7837E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935B-4DB1-01F8-3D89-2C8359E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DD34-B081-D52D-CCDF-F40F4F9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BB35-5348-542A-295B-1EAEBDE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B803-7929-1665-3966-3A52F03BA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4333-A0AB-1178-36FF-CDD75013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518A-D045-8844-4C6C-9859ADCF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016-2E49-42A0-9E5A-094E6050FFEC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FBFB-C0C7-D801-6322-44BD69CD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A9E7-CC4C-3F3A-7E24-7F2D8BB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8A58-91BC-E506-02A1-D975D6A1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3891-670F-38A7-56A2-01DC1FEB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26ED4-8C1F-CE43-3B4B-E40E92F4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BEDED-66D8-AD59-CC48-AD79AE69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5C862-0AA0-E3DB-35C0-576E74AC9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104F9-69CD-E3D4-35D8-CE96F2CB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BB0B-C38B-446D-94E8-FECB113568BD}" type="datetime1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50CD1-8081-1ADC-1879-658AC833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5DF3-915B-A4C8-FA2F-96AF46E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C923-1D59-B506-8989-EE802F9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CAD00-1759-6842-5C8B-696202A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E1D9-2F4E-428D-98C5-E1F9D9A5903A}" type="datetime1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AE16-1B5A-6FAB-BA8F-0B4D35D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243E-5495-F265-6076-A1426831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803D8-71F6-D4F8-F25B-CBE0AA51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5636-DE49-4A0C-A93C-1713D7212814}" type="datetime1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3F42-4B8A-3CAF-F518-565F5072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1E41-BF6C-66D3-BE0E-F633BA4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1E1-7647-8328-05D9-EDB033D0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D0F9-35B7-858C-9810-55D75E81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46A9C-FCDE-8063-BC8A-F762A21C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2301-DC28-D1BC-C302-6E3B53D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E919-15B7-4817-8B7D-A810E5F7B908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3D47-216E-7B4B-74E5-229AF4F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6235-F4F3-AE96-0077-4734EF0D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2C06-F8F3-25B7-49B8-424BC65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7F98-B3F8-F553-03E3-D96B5CECA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C906-62F9-F3B6-A5C3-B51C206E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2246-20B8-A121-BFBE-2C656D3D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948D-657E-40E1-960F-9FB7E3A54470}" type="datetime1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8E04-D848-EBF8-7CEF-D1C29BA5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71AB8-B78C-D171-1F77-99323E16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D25B4-DEA4-19B5-24F4-AB1EA548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B2EA-8505-71CF-DCB4-E5668563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709A-5F43-3304-F13B-07B9C0F23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02FB-FC86-42DD-8714-D9A6A3CEE9AC}" type="datetime1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D3A8-4882-ECBE-20B3-516E04CB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Analytics Foundation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AE86-6454-6421-A06B-1F08239BE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B5A-2939-123C-2C6C-5AB49407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1" y="2595563"/>
            <a:ext cx="9998149" cy="914400"/>
          </a:xfrm>
        </p:spPr>
        <p:txBody>
          <a:bodyPr>
            <a:normAutofit/>
          </a:bodyPr>
          <a:lstStyle/>
          <a:p>
            <a:r>
              <a:rPr lang="en-IN" b="1" dirty="0">
                <a:latin typeface="Speak Pro" panose="020B0504020101020102" pitchFamily="34" charset="0"/>
              </a:rPr>
              <a:t>Data Analytics Foundation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F67C31-EE83-2EB6-7432-B9E347DCBF8E}"/>
              </a:ext>
            </a:extLst>
          </p:cNvPr>
          <p:cNvCxnSpPr>
            <a:cxnSpLocks/>
          </p:cNvCxnSpPr>
          <p:nvPr/>
        </p:nvCxnSpPr>
        <p:spPr>
          <a:xfrm flipV="1">
            <a:off x="2095928" y="3518185"/>
            <a:ext cx="8250148" cy="46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4122-0182-488E-D372-782C916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4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Data Analytics vs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73-7F7B-26C4-7CEC-23F13DD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84" y="1264444"/>
            <a:ext cx="5428098" cy="5216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peak Pro" panose="020B0504020101020102" pitchFamily="34" charset="0"/>
              </a:rPr>
              <a:t>Data analysis</a:t>
            </a:r>
            <a:r>
              <a:rPr lang="en-US" dirty="0">
                <a:latin typeface="Speak Pro" panose="020B0504020101020102" pitchFamily="34" charset="0"/>
              </a:rPr>
              <a:t> is an activity that many organizations perform to evaluate data they collected from various sources, such as their financial records, surveys, &amp; social media posts from competitors &amp; their target market. </a:t>
            </a:r>
          </a:p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Its goal is to find meaning in the data to help decision-makers better understand their organization and the market they serve.</a:t>
            </a:r>
            <a:endParaRPr lang="en-US" b="1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97710"/>
            <a:ext cx="4114800" cy="365125"/>
          </a:xfrm>
        </p:spPr>
        <p:txBody>
          <a:bodyPr/>
          <a:lstStyle/>
          <a:p>
            <a:r>
              <a:rPr lang="en-US"/>
              <a:t>Data Analytics Foundation - Atul Kadlag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D4C552-D399-73BF-D58A-BE765A74F9BE}"/>
              </a:ext>
            </a:extLst>
          </p:cNvPr>
          <p:cNvSpPr txBox="1">
            <a:spLocks/>
          </p:cNvSpPr>
          <p:nvPr/>
        </p:nvSpPr>
        <p:spPr>
          <a:xfrm>
            <a:off x="5860932" y="1264444"/>
            <a:ext cx="6193908" cy="4824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peak Pro" panose="020B0504020101020102" pitchFamily="34" charset="0"/>
              </a:rPr>
              <a:t>Data analytics</a:t>
            </a:r>
            <a:r>
              <a:rPr lang="en-US" dirty="0">
                <a:latin typeface="Speak Pro" panose="020B0504020101020102" pitchFamily="34" charset="0"/>
              </a:rPr>
              <a:t> is a broad field that involves the collection, analysis, and interpretation of data to help an organization make better decisions and achieve its goals.</a:t>
            </a:r>
            <a:endParaRPr lang="en-US" b="1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includes gathering, preparing, exploring, managing, storing, and evaluating data. The last stage is usually sharing or delivering the results of data analysis to an organization's decision-makers or business users.</a:t>
            </a:r>
            <a:endParaRPr lang="en-US" b="1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DE5257-5CBE-2B1E-7499-A87266A7F176}"/>
              </a:ext>
            </a:extLst>
          </p:cNvPr>
          <p:cNvCxnSpPr/>
          <p:nvPr/>
        </p:nvCxnSpPr>
        <p:spPr>
          <a:xfrm>
            <a:off x="5842393" y="1264444"/>
            <a:ext cx="0" cy="49790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Who is Data Analyst?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73-7F7B-26C4-7CEC-23F13DD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3"/>
            <a:ext cx="10752842" cy="4555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Someone who will study or determine the nature &amp; relationships of </a:t>
            </a:r>
            <a:r>
              <a:rPr lang="en-US" b="1" dirty="0">
                <a:latin typeface="Speak Pro" panose="020B0504020101020102" pitchFamily="34" charset="0"/>
              </a:rPr>
              <a:t>factual information </a:t>
            </a:r>
            <a:r>
              <a:rPr lang="en-US" dirty="0">
                <a:latin typeface="Speak Pro" panose="020B0504020101020102" pitchFamily="34" charset="0"/>
              </a:rPr>
              <a:t>used as a basis for reasoning, discussion or calculation by always doing a detailed examination of information to determine its essential features.</a:t>
            </a:r>
          </a:p>
          <a:p>
            <a:pPr marL="0" indent="0">
              <a:buNone/>
            </a:pPr>
            <a:endParaRPr lang="en-IN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Takes raw Data, do analysis, Retrieves insights(valuable information) with visualization, present it to business to help them to take </a:t>
            </a:r>
            <a:r>
              <a:rPr lang="en-IN" b="1" dirty="0"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data-driven decisions.</a:t>
            </a:r>
            <a:endParaRPr lang="en-US" b="1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7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Organizational Roles in Data</a:t>
            </a:r>
            <a:endParaRPr lang="en-IN" b="1" dirty="0">
              <a:solidFill>
                <a:srgbClr val="002060"/>
              </a:solidFill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A57CEB-5283-94FC-2AF1-9C173A15C4B5}"/>
              </a:ext>
            </a:extLst>
          </p:cNvPr>
          <p:cNvSpPr/>
          <p:nvPr/>
        </p:nvSpPr>
        <p:spPr>
          <a:xfrm>
            <a:off x="1530587" y="1345914"/>
            <a:ext cx="4184413" cy="1737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/>
              <a:t>Research</a:t>
            </a:r>
          </a:p>
          <a:p>
            <a:pPr algn="ctr"/>
            <a:r>
              <a:rPr lang="en-IN" sz="2000" b="1" dirty="0"/>
              <a:t>Defines the questions to be answered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ACD94-FFFD-601F-F603-6A4AAECC4FB7}"/>
              </a:ext>
            </a:extLst>
          </p:cNvPr>
          <p:cNvSpPr/>
          <p:nvPr/>
        </p:nvSpPr>
        <p:spPr>
          <a:xfrm>
            <a:off x="5715000" y="1345914"/>
            <a:ext cx="4184413" cy="17373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/>
              <a:t>Governance</a:t>
            </a:r>
          </a:p>
          <a:p>
            <a:pPr algn="ctr"/>
            <a:r>
              <a:rPr lang="en-IN" b="1" dirty="0"/>
              <a:t>Ensures that ownership &amp; accountability of data is clearly defined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2F426-6456-985A-9858-D46E462CBD10}"/>
              </a:ext>
            </a:extLst>
          </p:cNvPr>
          <p:cNvSpPr/>
          <p:nvPr/>
        </p:nvSpPr>
        <p:spPr>
          <a:xfrm>
            <a:off x="1530587" y="3083274"/>
            <a:ext cx="4184413" cy="17373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/>
              <a:t>Technology</a:t>
            </a:r>
          </a:p>
          <a:p>
            <a:pPr algn="ctr"/>
            <a:r>
              <a:rPr lang="en-IN" sz="2400" b="1" dirty="0"/>
              <a:t>Includes server infrastructure, security &amp; Access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24075-BE63-F3B7-034E-CD07E8903B57}"/>
              </a:ext>
            </a:extLst>
          </p:cNvPr>
          <p:cNvSpPr/>
          <p:nvPr/>
        </p:nvSpPr>
        <p:spPr>
          <a:xfrm>
            <a:off x="5715000" y="3083274"/>
            <a:ext cx="4184413" cy="17373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/>
              <a:t>Data</a:t>
            </a:r>
          </a:p>
          <a:p>
            <a:pPr algn="ctr"/>
            <a:r>
              <a:rPr lang="en-IN" sz="2000" b="1" dirty="0"/>
              <a:t>Can be found at every level of an organization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76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Skills of Data Analyst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B3E44-5C57-F77F-6975-FEF8DFF2C30F}"/>
              </a:ext>
            </a:extLst>
          </p:cNvPr>
          <p:cNvSpPr txBox="1"/>
          <p:nvPr/>
        </p:nvSpPr>
        <p:spPr>
          <a:xfrm>
            <a:off x="1067230" y="1962813"/>
            <a:ext cx="971241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Understanding the basic 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Finding &amp; gathering data to answer the 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Understanding the quality of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Determining what data is important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Creating valid data through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Presenting the information clearly</a:t>
            </a:r>
          </a:p>
        </p:txBody>
      </p:sp>
    </p:spTree>
    <p:extLst>
      <p:ext uri="{BB962C8B-B14F-4D97-AF65-F5344CB8AC3E}">
        <p14:creationId xmlns:p14="http://schemas.microsoft.com/office/powerpoint/2010/main" val="27934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Process of Data Analyst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Analytics Foundation - Atul Kadlag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B3E44-5C57-F77F-6975-FEF8DFF2C30F}"/>
              </a:ext>
            </a:extLst>
          </p:cNvPr>
          <p:cNvSpPr txBox="1"/>
          <p:nvPr/>
        </p:nvSpPr>
        <p:spPr>
          <a:xfrm>
            <a:off x="1067230" y="1962813"/>
            <a:ext cx="971241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Collection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Cleaning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Transformation,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Modelling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Visualizations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5645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329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Speak Pro</vt:lpstr>
      <vt:lpstr>Office Theme</vt:lpstr>
      <vt:lpstr>Data Analytics Foundation</vt:lpstr>
      <vt:lpstr>Data Analytics vs Data Analysis</vt:lpstr>
      <vt:lpstr>Who is Data Analyst?</vt:lpstr>
      <vt:lpstr>Organizational Roles in Data</vt:lpstr>
      <vt:lpstr>Skills of Data Analyst</vt:lpstr>
      <vt:lpstr>Process of Data Analyst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C Kadlag</dc:creator>
  <cp:lastModifiedBy>Atul C Kadlag</cp:lastModifiedBy>
  <cp:revision>50</cp:revision>
  <dcterms:created xsi:type="dcterms:W3CDTF">2023-05-01T11:05:30Z</dcterms:created>
  <dcterms:modified xsi:type="dcterms:W3CDTF">2024-02-10T00:35:04Z</dcterms:modified>
</cp:coreProperties>
</file>