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4" r:id="rId3"/>
    <p:sldId id="318" r:id="rId4"/>
    <p:sldId id="319" r:id="rId5"/>
    <p:sldId id="306" r:id="rId6"/>
    <p:sldId id="316" r:id="rId7"/>
    <p:sldId id="317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E8D31-0062-413D-943F-B1794E343177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BC469-9E9C-4E20-A7A9-E8FE66DC2595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A8AAE-A3A5-4AB1-B86A-A31188ABD61D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E1E56-BA3C-47E5-B907-FA06D1C6C846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4BFC1-A957-478E-996F-C6E1CB2D1F7A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29910-5F20-4E15-AEFA-588D333107D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2AAD20-F3AB-4416-BAAB-2DA504D97141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63843-E865-4E8D-903B-885A4CA1388E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EB188-81B5-4AB2-83E0-637B784E96B2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30F6B-CA9F-4157-B7C5-B0F10478A8A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145FC-A26A-4F7F-A75A-066564F5D3F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CD8B2B-9DE3-4FE4-9441-8270EE784EE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MatPlotlib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950"/>
            <a:ext cx="12192000" cy="1931542"/>
          </a:xfrm>
          <a:effectLst/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5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peak Pro" panose="020B0504020101020102" pitchFamily="34" charset="0"/>
                <a:cs typeface="Calibri" panose="020F0502020204030204" pitchFamily="34" charset="0"/>
              </a:rPr>
              <a:t>Visualization &amp; </a:t>
            </a:r>
            <a:br>
              <a:rPr lang="en-US" altLang="en-US" sz="65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peak Pro" panose="020B0504020101020102" pitchFamily="34" charset="0"/>
                <a:cs typeface="Calibri" panose="020F0502020204030204" pitchFamily="34" charset="0"/>
              </a:rPr>
            </a:br>
            <a:r>
              <a:rPr lang="en-US" altLang="en-US" sz="65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peak Pro" panose="020B0504020101020102" pitchFamily="34" charset="0"/>
                <a:cs typeface="Calibri" panose="020F0502020204030204" pitchFamily="34" charset="0"/>
              </a:rPr>
              <a:t>Exploratory Data Analysis</a:t>
            </a:r>
            <a:endParaRPr lang="en-US" altLang="en-US" sz="6500" b="1" dirty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peak Pro" panose="020B0504020101020102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277" y="2642388"/>
            <a:ext cx="6950013" cy="260770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peak Pro" panose="020B0504020101020102" pitchFamily="34" charset="0"/>
              </a:rPr>
              <a:t>Matplotlib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Speak Pro" panose="020B0504020101020102" pitchFamily="34" charset="0"/>
              </a:rPr>
              <a:t>Pyplot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Speak Pro" panose="020B0504020101020102" pitchFamily="34" charset="0"/>
            </a:endParaRP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peak Pro" panose="020B0504020101020102" pitchFamily="34" charset="0"/>
              </a:rPr>
              <a:t>Object Oriented interfaces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peak Pro" panose="020B0504020101020102" pitchFamily="34" charset="0"/>
              </a:rPr>
              <a:t>Seaborn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peak Pro" panose="020B0504020101020102" pitchFamily="34" charset="0"/>
              </a:rPr>
              <a:t>EDA with seaborn and Pandas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51FB83-0A8C-CD45-71C6-2912F8EC5FDF}"/>
              </a:ext>
            </a:extLst>
          </p:cNvPr>
          <p:cNvCxnSpPr>
            <a:cxnSpLocks/>
          </p:cNvCxnSpPr>
          <p:nvPr/>
        </p:nvCxnSpPr>
        <p:spPr>
          <a:xfrm flipV="1">
            <a:off x="195209" y="2229492"/>
            <a:ext cx="11620072" cy="123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Introducing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9B8-480B-1156-D03D-38104437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peak Pro" panose="020B0504020101020102" pitchFamily="34" charset="0"/>
              </a:rPr>
              <a:t>Matplotlib </a:t>
            </a:r>
            <a:r>
              <a:rPr lang="en-US" dirty="0">
                <a:latin typeface="Speak Pro" panose="020B0504020101020102" pitchFamily="34" charset="0"/>
              </a:rPr>
              <a:t>is a plotting library that produces publication quality figures in a variety of formats and interactive environments.</a:t>
            </a:r>
            <a:endParaRPr lang="en-IN" dirty="0">
              <a:latin typeface="Speak Pro" panose="020B0504020101020102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5D73-2A45-7666-6158-5E06F7F89E42}"/>
              </a:ext>
            </a:extLst>
          </p:cNvPr>
          <p:cNvSpPr/>
          <p:nvPr/>
        </p:nvSpPr>
        <p:spPr>
          <a:xfrm>
            <a:off x="1187521" y="3271829"/>
            <a:ext cx="3565134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</a:rPr>
              <a:t>Documentation:</a:t>
            </a:r>
          </a:p>
          <a:p>
            <a:r>
              <a:rPr lang="en-IN" b="1" dirty="0">
                <a:solidFill>
                  <a:srgbClr val="FFFF00"/>
                </a:solidFill>
              </a:rPr>
              <a:t>https://matplotlib.org/stable/</a:t>
            </a:r>
          </a:p>
          <a:p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417816" y="1366463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A Simple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3A2446-DE34-F764-78CA-0902D3F42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16" y="2696672"/>
            <a:ext cx="5550185" cy="57788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417816" y="1366463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C17194-A346-F37E-603A-BD5038B2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" y="1500357"/>
            <a:ext cx="3283119" cy="704886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C558890A-4760-776C-6ACB-B4D06421D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75" y="2054831"/>
            <a:ext cx="6404225" cy="48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Parts of Figure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417816" y="1366463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7976A-27FE-057E-D924-C267595D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Figure</a:t>
            </a:r>
          </a:p>
          <a:p>
            <a:r>
              <a:rPr lang="en-IN" dirty="0"/>
              <a:t>Axes</a:t>
            </a:r>
          </a:p>
          <a:p>
            <a:r>
              <a:rPr lang="en-IN" dirty="0"/>
              <a:t>Axis</a:t>
            </a:r>
          </a:p>
          <a:p>
            <a:r>
              <a:rPr lang="en-IN" dirty="0"/>
              <a:t>Artist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9B540-1EB2-ED54-2186-A6B314A3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44" y="1690688"/>
            <a:ext cx="5359675" cy="1149409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B3BDEB0-FD2A-A099-9904-8C40DE1D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68" y="2840097"/>
            <a:ext cx="4733154" cy="44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044719" cy="1050257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Introduction to </a:t>
            </a:r>
            <a:r>
              <a:rPr lang="en-IN" b="1" dirty="0" err="1">
                <a:latin typeface="Speak Pro" panose="020B0504020101020102" pitchFamily="34" charset="0"/>
              </a:rPr>
              <a:t>pyplot</a:t>
            </a:r>
            <a:endParaRPr lang="en-IN" b="1" dirty="0">
              <a:latin typeface="Speak Pro" panose="020B05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1397285"/>
            <a:ext cx="11904324" cy="57712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Pyplot</a:t>
            </a:r>
            <a:r>
              <a:rPr lang="en-US" dirty="0">
                <a:latin typeface="Speak Pro" panose="020B0504020101020102" pitchFamily="34" charset="0"/>
              </a:rPr>
              <a:t> is basically a collection of command style functions that make matplotlib  work similar to MATLAB.</a:t>
            </a:r>
          </a:p>
          <a:p>
            <a:r>
              <a:rPr lang="en-US" dirty="0">
                <a:latin typeface="Speak Pro" panose="020B0504020101020102" pitchFamily="34" charset="0"/>
              </a:rPr>
              <a:t>It have a collection of functions and each function makes some changes to a figure, and this figure is considered to be the current figure. </a:t>
            </a: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	e.g., creates a figure, creates a plotting area in a figure, plots some lines 	in a plotting area, decorates the plot with labels,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DCBE44-744C-340E-48C9-B0CC08ADB4A9}"/>
              </a:ext>
            </a:extLst>
          </p:cNvPr>
          <p:cNvCxnSpPr>
            <a:cxnSpLocks/>
          </p:cNvCxnSpPr>
          <p:nvPr/>
        </p:nvCxnSpPr>
        <p:spPr>
          <a:xfrm>
            <a:off x="494872" y="1068512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044719" cy="1050257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Plotting a Graph</a:t>
            </a:r>
          </a:p>
        </p:txBody>
      </p:sp>
      <p:pic>
        <p:nvPicPr>
          <p:cNvPr id="9" name="Content Placeholder 8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14583498-F909-94A5-DA83-2285BAD0B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1067595"/>
            <a:ext cx="7696200" cy="57721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DCBE44-744C-340E-48C9-B0CC08ADB4A9}"/>
              </a:ext>
            </a:extLst>
          </p:cNvPr>
          <p:cNvCxnSpPr>
            <a:cxnSpLocks/>
          </p:cNvCxnSpPr>
          <p:nvPr/>
        </p:nvCxnSpPr>
        <p:spPr>
          <a:xfrm>
            <a:off x="494872" y="873306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7BE3CD-C5F6-D79D-EF19-D0F811B3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" y="873306"/>
            <a:ext cx="4911048" cy="15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044719" cy="1050257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Plotting a Graph with Multiple Arguments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DCBE44-744C-340E-48C9-B0CC08ADB4A9}"/>
              </a:ext>
            </a:extLst>
          </p:cNvPr>
          <p:cNvCxnSpPr>
            <a:cxnSpLocks/>
          </p:cNvCxnSpPr>
          <p:nvPr/>
        </p:nvCxnSpPr>
        <p:spPr>
          <a:xfrm>
            <a:off x="494872" y="873306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7C4C62-CE88-4F61-A6BF-CD53A4C0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2" y="1423542"/>
            <a:ext cx="3168813" cy="304816"/>
          </a:xfrm>
          <a:prstGeom prst="rect">
            <a:avLst/>
          </a:prstGeom>
        </p:spPr>
      </p:pic>
      <p:pic>
        <p:nvPicPr>
          <p:cNvPr id="11" name="Content Placeholder 10" descr="A graph with a line&#10;&#10;Description automatically generated">
            <a:extLst>
              <a:ext uri="{FF2B5EF4-FFF2-40B4-BE49-F238E27FC236}">
                <a16:creationId xmlns:a16="http://schemas.microsoft.com/office/drawing/2014/main" id="{141EB8D4-9090-0085-35C1-AA572027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840" y="1160823"/>
            <a:ext cx="7618288" cy="5713716"/>
          </a:xfrm>
        </p:spPr>
      </p:pic>
    </p:spTree>
    <p:extLst>
      <p:ext uri="{BB962C8B-B14F-4D97-AF65-F5344CB8AC3E}">
        <p14:creationId xmlns:p14="http://schemas.microsoft.com/office/powerpoint/2010/main" val="31443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044719" cy="1050257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Plotting a Graph with Multiple Arguments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DCBE44-744C-340E-48C9-B0CC08ADB4A9}"/>
              </a:ext>
            </a:extLst>
          </p:cNvPr>
          <p:cNvCxnSpPr>
            <a:cxnSpLocks/>
          </p:cNvCxnSpPr>
          <p:nvPr/>
        </p:nvCxnSpPr>
        <p:spPr>
          <a:xfrm>
            <a:off x="494872" y="873306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6B15F1-BC6E-F2CE-CECA-FE6F4375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9" y="1391790"/>
            <a:ext cx="3257717" cy="673135"/>
          </a:xfrm>
          <a:prstGeom prst="rect">
            <a:avLst/>
          </a:prstGeom>
        </p:spPr>
      </p:pic>
      <p:pic>
        <p:nvPicPr>
          <p:cNvPr id="10" name="Content Placeholder 9" descr="A graph with red dots&#10;&#10;Description automatically generated">
            <a:extLst>
              <a:ext uri="{FF2B5EF4-FFF2-40B4-BE49-F238E27FC236}">
                <a16:creationId xmlns:a16="http://schemas.microsoft.com/office/drawing/2014/main" id="{CDE96E3C-4246-0402-5305-ABAC6F1F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2935" y="153794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3990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157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Speak Pro</vt:lpstr>
      <vt:lpstr>Office Theme</vt:lpstr>
      <vt:lpstr>Visualization &amp;  Exploratory Data Analysis</vt:lpstr>
      <vt:lpstr>Introducing Matplotlib</vt:lpstr>
      <vt:lpstr>A Simple Example</vt:lpstr>
      <vt:lpstr>Parts of Figure</vt:lpstr>
      <vt:lpstr>Introduction to pyplot</vt:lpstr>
      <vt:lpstr>Plotting a Graph</vt:lpstr>
      <vt:lpstr>Plotting a Graph with Multiple Arguments</vt:lpstr>
      <vt:lpstr>Plotting a Graph with Multiple Arguments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154</cp:revision>
  <dcterms:created xsi:type="dcterms:W3CDTF">2016-11-22T01:16:13Z</dcterms:created>
  <dcterms:modified xsi:type="dcterms:W3CDTF">2024-02-27T05:45:51Z</dcterms:modified>
</cp:coreProperties>
</file>