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FE574-BFEF-4CD4-B7B2-FF586A665820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F8800-0D47-4C15-B166-30FD17740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66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2661-C78D-2011-319E-5395A7EA3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736CB-8CCB-5D17-C224-04D82B53B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BB210-CC18-013D-513E-6FB36A25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79DC-943F-482B-B87C-15EEC4886B3C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37E90-0847-0C31-8921-E13203E6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Data Analyst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C12C9-CEA1-4742-C8FD-8962B87D1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92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F32E-AB11-10AB-42E3-38552999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84CED-841E-F1B8-63E3-3395263A8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8CB1F-A4C8-6314-3B15-DC1B623F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0B85-6DB6-4874-A598-9BF9605B4F19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78A3A-6CA5-0BC3-716E-5E49AB03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Data Analyst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4C3F1-7DDC-031D-9F00-18B704BA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44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E4E27-731B-6BBB-08BB-BD5E647B0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82848-6779-98DB-3F1C-B68B36C47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BB8A1-2C12-45C1-EB87-27C081A5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376B-54F6-41D3-961A-0577350A8122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71A37-60E3-3EE6-2429-1885D599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Data Analyst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581B2-AF06-A3D0-F8BD-E9E80B2D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74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0639-B617-D82A-563D-AF397C2E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36D4-84BD-58BB-509C-0A55B0A54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263CA-6146-0CDD-F791-90F0EA9D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D443-0154-4005-8483-B2D248295704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D75D-83FC-3F76-B12B-4BB31510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Data Analyst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21767-F643-53CB-7642-B912A944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05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8CE9-1F89-67F8-6FF3-05CE82C8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9D49-2BFF-5955-329D-505974F26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AD3D-9BE7-A0D1-F150-7A8126EC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73DE-777C-4374-8185-6EC7C05D14FC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2935B-4DB1-01F8-3D89-2C8359E4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Data Analyst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FDD34-B081-D52D-CCDF-F40F4F92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76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BB35-5348-542A-295B-1EAEBDE5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CB803-7929-1665-3966-3A52F03BA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04333-A0AB-1178-36FF-CDD750130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A518A-D045-8844-4C6C-9859ADCF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83EA-1E78-4F5C-B573-DEA40E47E164}" type="datetime1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3FBFB-C0C7-D801-6322-44BD69CD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Data Analyst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2A9E7-CC4C-3F3A-7E24-7F2D8BB1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85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8A58-91BC-E506-02A1-D975D6A1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73891-670F-38A7-56A2-01DC1FEB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26ED4-8C1F-CE43-3B4B-E40E92F40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BEDED-66D8-AD59-CC48-AD79AE69D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5C862-0AA0-E3DB-35C0-576E74AC9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104F9-69CD-E3D4-35D8-CE96F2CB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FFFE-215F-4290-895F-D69CCD765646}" type="datetime1">
              <a:rPr lang="en-IN" smtClean="0"/>
              <a:t>12-02-2024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50CD1-8081-1ADC-1879-658AC833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Data Analyst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95DF3-915B-A4C8-FA2F-96AF46EB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32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C923-1D59-B506-8989-EE802F9B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CAD00-1759-6842-5C8B-696202A6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706E-E9D1-4100-B15B-7CF77B2C4DFD}" type="datetime1">
              <a:rPr lang="en-IN" smtClean="0"/>
              <a:t>12-02-2024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6AE16-1B5A-6FAB-BA8F-0B4D35DA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Data Analyst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8243E-5495-F265-6076-A1426831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9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803D8-71F6-D4F8-F25B-CBE0AA51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DFAA-E45A-4D7B-AECA-C6BA31EB5058}" type="datetime1">
              <a:rPr lang="en-IN" smtClean="0"/>
              <a:t>12-02-2024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B3F42-4B8A-3CAF-F518-565F5072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Data Analyst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B1E41-BF6C-66D3-BE0E-F633BA42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08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31E1-7647-8328-05D9-EDB033D0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D0F9-35B7-858C-9810-55D75E817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46A9C-FCDE-8063-BC8A-F762A21C7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A2301-DC28-D1BC-C302-6E3B53D2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A2CF-F18E-4BAF-BC6B-05BA569DA80A}" type="datetime1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63D47-216E-7B4B-74E5-229AF4F8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Data Analyst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A6235-F4F3-AE96-0077-4734EF0D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03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2C06-F8F3-25B7-49B8-424BC65C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87F98-B3F8-F553-03E3-D96B5CECA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7C906-62F9-F3B6-A5C3-B51C206EC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2246-20B8-A121-BFBE-2C656D3D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1DE5-D5F4-4FEB-B83D-F7A36935C5AF}" type="datetime1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D8E04-D848-EBF8-7CEF-D1C29BA5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Data Analyst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71AB8-B78C-D171-1F77-99323E16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47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D25B4-DEA4-19B5-24F4-AB1EA548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AB2EA-8505-71CF-DCB4-E56685631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709A-5F43-3304-F13B-07B9C0F23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92152-49F6-4595-A3B6-E47AF86FDC45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4D3A8-4882-ECBE-20B3-516E04CBC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Python Data Analyst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6AE86-6454-6421-A06B-1F08239BE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28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4B5A-2939-123C-2C6C-5AB49407B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Speak Pro" panose="020B0504020101020102" pitchFamily="34" charset="0"/>
              </a:rPr>
              <a:t>Python Data Analyst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ADAB0-ABD0-CC58-797F-D57B9298EB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F67C31-EE83-2EB6-7432-B9E347DCBF8E}"/>
              </a:ext>
            </a:extLst>
          </p:cNvPr>
          <p:cNvCxnSpPr>
            <a:cxnSpLocks/>
          </p:cNvCxnSpPr>
          <p:nvPr/>
        </p:nvCxnSpPr>
        <p:spPr>
          <a:xfrm flipV="1">
            <a:off x="2095928" y="3518185"/>
            <a:ext cx="8250148" cy="460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24122-0182-488E-D372-782C9161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Data Analyst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4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42" y="20351"/>
            <a:ext cx="10515600" cy="1325563"/>
          </a:xfrm>
        </p:spPr>
        <p:txBody>
          <a:bodyPr/>
          <a:lstStyle/>
          <a:p>
            <a:r>
              <a:rPr lang="en-IN" dirty="0">
                <a:latin typeface="Speak Pro" panose="020B0504020101020102" pitchFamily="34" charset="0"/>
              </a:rPr>
              <a:t>Key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1CB73-7F7B-26C4-7CEC-23F13DD0B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544"/>
            <a:ext cx="8973620" cy="3195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>
                <a:latin typeface="Speak Pro" panose="020B0504020101020102" pitchFamily="34" charset="0"/>
              </a:rPr>
              <a:t>Python programming</a:t>
            </a:r>
            <a:r>
              <a:rPr lang="en-IN" dirty="0">
                <a:latin typeface="Speak Pro" panose="020B0504020101020102" pitchFamily="34" charset="0"/>
              </a:rPr>
              <a:t> – </a:t>
            </a:r>
            <a:r>
              <a:rPr lang="en-IN" dirty="0" err="1">
                <a:latin typeface="Speak Pro" panose="020B0504020101020102" pitchFamily="34" charset="0"/>
              </a:rPr>
              <a:t>Numpy</a:t>
            </a:r>
            <a:r>
              <a:rPr lang="en-IN" dirty="0">
                <a:latin typeface="Speak Pro" panose="020B0504020101020102" pitchFamily="34" charset="0"/>
              </a:rPr>
              <a:t>, </a:t>
            </a:r>
            <a:r>
              <a:rPr lang="en-IN" dirty="0" err="1">
                <a:latin typeface="Speak Pro" panose="020B0504020101020102" pitchFamily="34" charset="0"/>
              </a:rPr>
              <a:t>Pandas,Matplotlib</a:t>
            </a:r>
            <a:r>
              <a:rPr lang="en-IN" dirty="0">
                <a:latin typeface="Speak Pro" panose="020B0504020101020102" pitchFamily="34" charset="0"/>
              </a:rPr>
              <a:t>, seaborn</a:t>
            </a:r>
          </a:p>
          <a:p>
            <a:pPr marL="0" indent="0">
              <a:buNone/>
            </a:pPr>
            <a:r>
              <a:rPr lang="en-IN" b="1" dirty="0"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Data Manipulation &amp; Analysis</a:t>
            </a:r>
            <a:r>
              <a:rPr lang="en-IN" dirty="0"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- Python</a:t>
            </a:r>
          </a:p>
          <a:p>
            <a:pPr marL="0" indent="0">
              <a:buNone/>
            </a:pPr>
            <a:r>
              <a:rPr lang="en-IN" b="1" dirty="0"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Data Cleaning &amp; processing</a:t>
            </a:r>
            <a:r>
              <a:rPr lang="en-IN" dirty="0"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– missing data, outliers  &amp; redundant</a:t>
            </a:r>
          </a:p>
          <a:p>
            <a:pPr marL="0" indent="0">
              <a:buNone/>
            </a:pPr>
            <a:r>
              <a:rPr lang="en-IN" b="1" dirty="0"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Data Visualization</a:t>
            </a:r>
            <a:r>
              <a:rPr lang="en-IN" dirty="0"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– Matplotlib, seaborn &amp; </a:t>
            </a:r>
            <a:r>
              <a:rPr lang="en-IN" dirty="0" err="1"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plotly</a:t>
            </a:r>
            <a:endParaRPr lang="en-IN" dirty="0">
              <a:latin typeface="Speak Pro" panose="020B0504020101020102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Statistics &amp; probability</a:t>
            </a:r>
            <a:r>
              <a:rPr lang="en-IN" dirty="0"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– Hypothesis testing, regression Analysis etc.</a:t>
            </a:r>
          </a:p>
          <a:p>
            <a:pPr marL="0" indent="0">
              <a:buNone/>
            </a:pPr>
            <a:r>
              <a:rPr lang="en-IN" b="1" dirty="0"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SQL</a:t>
            </a:r>
            <a:r>
              <a:rPr lang="en-IN" dirty="0"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– Microsoft SQL Server, Oracle, MySQL, </a:t>
            </a:r>
            <a:r>
              <a:rPr lang="en-IN" dirty="0" err="1"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SQLLite</a:t>
            </a:r>
            <a:endParaRPr lang="en-IN" dirty="0">
              <a:latin typeface="Speak Pro" panose="020B0504020101020102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Machine Learning (optional)</a:t>
            </a:r>
          </a:p>
          <a:p>
            <a:pPr marL="0" indent="0">
              <a:buNone/>
            </a:pPr>
            <a:r>
              <a:rPr lang="en-IN" b="1" dirty="0"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Tools</a:t>
            </a:r>
            <a:r>
              <a:rPr lang="en-IN" dirty="0"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– </a:t>
            </a:r>
            <a:r>
              <a:rPr lang="en-IN" dirty="0" err="1"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Jupyter</a:t>
            </a:r>
            <a:r>
              <a:rPr lang="en-IN" dirty="0"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Notebook, VS Code</a:t>
            </a:r>
          </a:p>
          <a:p>
            <a:pPr marL="0" indent="0">
              <a:buNone/>
            </a:pPr>
            <a:endParaRPr lang="en-IN" dirty="0">
              <a:latin typeface="Speak Pro" panose="020B0504020101020102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/>
          <p:nvPr/>
        </p:nvCxnSpPr>
        <p:spPr>
          <a:xfrm flipV="1">
            <a:off x="433307" y="1007465"/>
            <a:ext cx="11157735" cy="10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7B86-61F8-EF54-0EC6-2D2EFC7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 Data Analyst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373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42" y="20351"/>
            <a:ext cx="10515600" cy="1325563"/>
          </a:xfrm>
        </p:spPr>
        <p:txBody>
          <a:bodyPr/>
          <a:lstStyle/>
          <a:p>
            <a:r>
              <a:rPr lang="en-IN" dirty="0">
                <a:latin typeface="Speak Pro" panose="020B0504020101020102" pitchFamily="34" charset="0"/>
              </a:rPr>
              <a:t>Key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1CB73-7F7B-26C4-7CEC-23F13DD0B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544"/>
            <a:ext cx="8973620" cy="3195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>
                <a:latin typeface="Speak Pro" panose="020B0504020101020102" pitchFamily="34" charset="0"/>
              </a:rPr>
              <a:t>Domain Knowledge</a:t>
            </a:r>
            <a:r>
              <a:rPr lang="en-IN" dirty="0">
                <a:latin typeface="Speak Pro" panose="020B0504020101020102" pitchFamily="34" charset="0"/>
              </a:rPr>
              <a:t> – Industry Specific</a:t>
            </a:r>
          </a:p>
          <a:p>
            <a:pPr marL="0" indent="0">
              <a:buNone/>
            </a:pPr>
            <a:r>
              <a:rPr lang="en-IN" b="1" dirty="0">
                <a:latin typeface="Speak Pro" panose="020B0504020101020102" pitchFamily="34" charset="0"/>
              </a:rPr>
              <a:t>Version Control</a:t>
            </a:r>
            <a:r>
              <a:rPr lang="en-IN" dirty="0">
                <a:latin typeface="Speak Pro" panose="020B0504020101020102" pitchFamily="34" charset="0"/>
              </a:rPr>
              <a:t> – </a:t>
            </a:r>
            <a:r>
              <a:rPr lang="en-IN" dirty="0" err="1">
                <a:latin typeface="Speak Pro" panose="020B0504020101020102" pitchFamily="34" charset="0"/>
              </a:rPr>
              <a:t>Github</a:t>
            </a:r>
            <a:endParaRPr lang="en-IN" dirty="0">
              <a:latin typeface="Speak Pro" panose="020B0504020101020102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Communication skills</a:t>
            </a:r>
          </a:p>
          <a:p>
            <a:pPr marL="0" indent="0">
              <a:buNone/>
            </a:pPr>
            <a:r>
              <a:rPr lang="en-IN" b="1" dirty="0"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Problem-solving skills</a:t>
            </a:r>
          </a:p>
          <a:p>
            <a:pPr marL="0" indent="0">
              <a:buNone/>
            </a:pPr>
            <a:r>
              <a:rPr lang="en-IN" b="1" dirty="0"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Continuous Learning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/>
          <p:nvPr/>
        </p:nvCxnSpPr>
        <p:spPr>
          <a:xfrm flipV="1">
            <a:off x="433307" y="1007465"/>
            <a:ext cx="11157735" cy="10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7B86-61F8-EF54-0EC6-2D2EFC7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Data Analyst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80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100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Speak Pro</vt:lpstr>
      <vt:lpstr>Office Theme</vt:lpstr>
      <vt:lpstr>Python Data Analyst</vt:lpstr>
      <vt:lpstr>Key Skills</vt:lpstr>
      <vt:lpstr>Key Skills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C Kadlag</dc:creator>
  <cp:lastModifiedBy>Atul C Kadlag</cp:lastModifiedBy>
  <cp:revision>23</cp:revision>
  <dcterms:created xsi:type="dcterms:W3CDTF">2023-05-01T11:05:30Z</dcterms:created>
  <dcterms:modified xsi:type="dcterms:W3CDTF">2024-02-12T02:54:10Z</dcterms:modified>
</cp:coreProperties>
</file>