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37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4" r:id="rId3"/>
    <p:sldId id="306" r:id="rId4"/>
    <p:sldId id="308" r:id="rId5"/>
    <p:sldId id="309" r:id="rId6"/>
    <p:sldId id="310" r:id="rId7"/>
    <p:sldId id="311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13F017-74F6-4AFF-BC84-ED20BF3575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1C6F6-1007-47A7-84EF-71F0404B4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AD2818E-45D0-4014-990F-7A8609815506}" type="datetimeFigureOut">
              <a:rPr lang="en-US"/>
              <a:pPr>
                <a:defRPr/>
              </a:pPr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92529-A4A6-4E27-A3B5-D2550420FB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Web Intelligence Document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2F7B-1D22-4ECF-8B91-2B7DD56D6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6B624E-8B10-420F-B51A-DDA118EF2C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5F31B-C284-4CD9-ABC6-44EDCBCFD1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BDDA4-9F6F-4354-92E4-9F452089E51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15F1AB-A676-4F56-A4B0-1C2B1E2AC868}" type="datetimeFigureOut">
              <a:rPr lang="en-US"/>
              <a:pPr>
                <a:defRPr/>
              </a:pPr>
              <a:t>2/12/2024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1F538F6-2548-497A-80B8-6D7241E527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0E04C1B-62EF-4BA2-BB8A-25273167E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BA657-12BE-49D8-83C4-AB46652B35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Web Intelligence Document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6852D-D766-4741-84AF-1A6FDD5CE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CDE5A0-7B1F-41E0-AB9B-3510670C42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8975227E-00E0-440D-8997-152AC42B83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92794A86-4610-4A33-A3A5-FBA09713AB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1508" name="Footer Placeholder 3">
            <a:extLst>
              <a:ext uri="{FF2B5EF4-FFF2-40B4-BE49-F238E27FC236}">
                <a16:creationId xmlns:a16="http://schemas.microsoft.com/office/drawing/2014/main" id="{5F6888FF-96E6-421D-8A67-76BEBF3008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Web Intelligence Document Design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6F143C68-92EA-4A22-94E9-03991A23E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6DE1FA4-6E61-4CB1-B745-91CE2DA7D838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ED70-3CD1-509D-36B2-BA52A2DBB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EC398-1654-9626-EC4D-F5EF6D2AB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A83A-F49C-CCC7-4CFF-1660A8C7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3FFF7-D4AF-43D8-8659-CF19C2516F38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CB81-988C-5F30-148A-9CEA5B25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5AD1A-3B04-9FC4-C8ED-3C168BC6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8B9A-1AB5-4B1E-AFB9-A88DF7E76F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23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550C-7606-C0FF-E086-9C0CDC77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AAC99-3799-3658-9884-5496B474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650EE-B8B6-76FC-0634-82A3880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313CCF-4081-498D-A573-B3455E40A8BB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CD212-90B5-B166-2725-509E47DD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3537-31A6-A3BA-9075-27FFA8D8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DC16-6245-49B4-9C5A-9CEB47D3CA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63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D7784-D5A7-C500-3988-519C70D9E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753D9-ABBC-8F72-2DC8-334305C82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28D3-786B-2390-7D32-944A18A5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81F1E9-DAF0-408F-8F4D-93586FB30A06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7FFF3-7CDD-A9EF-C463-4DBC00DF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7D14-0FE8-6157-61D1-D09F474F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5738-718A-46FC-BB8C-4D6ADCF4D53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5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A67B-1BA7-74C9-1A3F-2B965FD1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08E8-298E-24C9-0591-FCB0A4F5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7D9C-9632-6FCB-80FB-B52D43E8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E4A4FA-CE6D-407C-8256-C9581E952407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38E81-4D47-989C-9760-160106C8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5C79-F50C-5617-BAD9-BF62B222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DEF-AD63-4774-96C4-86E8F71D01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96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842-6AA4-3072-3D8B-A4CFC791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EF25-59A4-7DD9-5695-576B0315C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B09EA-F3E5-45F3-1EC1-78A51A22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DDBA99-DB8E-4800-996C-8FAB12D7B222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0AAB-5566-4457-544B-942D4AEB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A1DF-CD85-55BE-8712-88F310C6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0653-A232-416D-9D21-62E2CCE54A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76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7416-E0C6-3827-A473-D436196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A236-CC18-F004-3267-74B962A69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EFD87-784D-18CE-8F86-8E43C2548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77530-1904-82C1-02C2-79B682D5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9D1DF3-ECD5-4C13-8EF3-A15B081E4B5C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5B1A-6E90-1AD2-D91A-C349CB7E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970B-9DFC-95CF-DFE5-72803D0D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B1A-94DB-43CE-96BA-0EB633B403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7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5E3-2BDC-11FD-7AEE-20E15D54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FAA2-B488-167E-B63D-943017DC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702D0-BDA3-339F-601B-FF0D906A6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BD35F-8F12-3E0F-FA77-DC8D448AC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EC7D3-961E-4A8F-4C44-EE5268C5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B9AFF-CA2F-4291-CA8F-8C2D9FA0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213418-3E81-41B8-B7CA-7CEAEFCC7A8B}" type="datetime1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39EA3-A1EA-5007-9240-D74567EC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D0401-536D-D759-90D9-DEEFD36D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E23B-2226-4BB8-A392-46ED4154DF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79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A5B5-36A1-10A5-0580-69CFF27C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35E8A-CEC1-4A1D-CBF6-93182C09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A5807-1EC5-41E3-A3B9-05B35834B3BF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19A7-5DC5-12BA-9F8B-5AED9A31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09E34-9327-4238-69E3-F131217D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A56F-4255-44C8-882F-F55D1360F9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76460-6C96-7CB4-F9FB-F0B55827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562B0F-5F08-498E-BBE2-51543788136F}" type="datetime1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D2C14-E47A-E274-A68F-AB4AB432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4525E-08A8-D682-D255-DB8092A8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3C03-D914-4EBB-BD70-B45A7C6ECC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41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B126-1F89-464A-7CF9-0EA69850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9AE9-1FF1-C03F-6596-7EF35772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55430-AE13-B22B-5C5C-9987A3D5C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D9CB5-8D7F-C5E5-4C74-1D5B3DF9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E636D3-EF95-48AF-83E4-E7F14B4074EF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9FE36-6367-CBC8-8338-2188B05D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9A15-72E7-3FC8-94CD-1A84F52B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6F16-093B-445F-A6D7-DF1BC22B25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19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1C0-1F70-6C60-24EC-CB1CF366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01A62-2884-95DF-723E-83D2A9854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B4CAC-D4B4-498C-69C0-5D6A845F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110B-3D22-A264-9E79-EAB6CA16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030245-95B6-4A74-BBEA-A24F2A79F380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DC91B-B996-FA4B-B6BC-09D90E11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5AD7-580A-BBC9-E99A-CB8B2FD8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D47D-CB35-448D-9040-9818FB0043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4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3ADA6-0BBE-4CD2-D109-B3BBC92B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84087-DA4D-F7A1-3EFD-49A2F15C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FA05-FFC0-CEE1-46BF-AD876C8DE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2CA826-953A-49A7-9812-D6A656405ED6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4C1D-1D38-19FC-4541-4E5BB242E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D646A-E865-70B6-BB6F-4FAF33B91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AC17-4B26-4556-877E-560534B52F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16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2A662CF-8D9F-46C6-A4C0-D498A244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  <a:effectLst/>
        </p:spPr>
        <p:txBody>
          <a:bodyPr anchor="ctr">
            <a:noAutofit/>
          </a:bodyPr>
          <a:lstStyle/>
          <a:p>
            <a:pPr algn="r" eaLnBrk="1" hangingPunct="1"/>
            <a:r>
              <a:rPr lang="en-US" altLang="en-US" sz="7200" b="1" dirty="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Python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9CAD3-EAB0-4586-9D36-6C14239EF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318591"/>
            <a:ext cx="3682831" cy="3753046"/>
          </a:xfrm>
        </p:spPr>
        <p:txBody>
          <a:bodyPr rtlCol="0" anchor="ctr">
            <a:normAutofit/>
          </a:bodyPr>
          <a:lstStyle/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Tupples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Sets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Files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A73D-6DC8-B84E-E5FF-C56385A4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CC30-C6C8-A849-851F-BC0E75A0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your data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1BCBC-EA13-1705-66BB-C8B1938E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01" y="2354295"/>
            <a:ext cx="4903947" cy="356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A73D-6DC8-B84E-E5FF-C56385A4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CC30-C6C8-A849-851F-BC0E75A0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Number Data types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0528E-9C9C-501D-3EA8-DD1CCD31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86" y="2466906"/>
            <a:ext cx="4763220" cy="1548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036E1D-9270-8671-D56F-EFB1E4A7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635" y="1208429"/>
            <a:ext cx="3659499" cy="2220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F5DEC5-0FA1-C975-4781-B7E4AAAAC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935" y="4272304"/>
            <a:ext cx="5706450" cy="22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1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A73D-6DC8-B84E-E5FF-C56385A4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CC30-C6C8-A849-851F-BC0E75A0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422"/>
            <a:ext cx="10515600" cy="4774541"/>
          </a:xfrm>
        </p:spPr>
        <p:txBody>
          <a:bodyPr/>
          <a:lstStyle/>
          <a:p>
            <a:r>
              <a:rPr lang="en-US" dirty="0"/>
              <a:t>are used in Python to record text information, such as names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666D9-FE00-DD2E-CF77-EBA6F085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88" y="2168435"/>
            <a:ext cx="8815288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6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A73D-6DC8-B84E-E5FF-C56385A4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CC30-C6C8-A849-851F-BC0E75A0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422"/>
            <a:ext cx="10515600" cy="47745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22504-8AEC-06C7-A168-0A58BB2A6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60" y="2042093"/>
            <a:ext cx="6393144" cy="1598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3B480-9B34-8155-1D00-AB692EB96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60" y="4109528"/>
            <a:ext cx="10087726" cy="159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3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C21C-9019-2A93-9B85-3EF29C92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B0AC-FDE4-E05F-5CAD-6F8F952B4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448"/>
            <a:ext cx="10515600" cy="4351338"/>
          </a:xfrm>
        </p:spPr>
        <p:txBody>
          <a:bodyPr/>
          <a:lstStyle/>
          <a:p>
            <a:r>
              <a:rPr lang="en-IN" dirty="0"/>
              <a:t>Mappings : Key and Value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B188F-C96E-B972-D536-E525DEEB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72" y="2291797"/>
            <a:ext cx="8301561" cy="1047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960F66-0BDA-6A89-F301-11EFA927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7664"/>
            <a:ext cx="10804434" cy="97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C21C-9019-2A93-9B85-3EF29C92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Tupples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B0AC-FDE4-E05F-5CAD-6F8F952B4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448"/>
            <a:ext cx="10515600" cy="4351338"/>
          </a:xfrm>
        </p:spPr>
        <p:txBody>
          <a:bodyPr/>
          <a:lstStyle/>
          <a:p>
            <a:r>
              <a:rPr lang="en-US" dirty="0"/>
              <a:t>tuples are very similar to lists, however, unlike lists they are </a:t>
            </a:r>
            <a:r>
              <a:rPr lang="en-US" b="1" dirty="0"/>
              <a:t>immutable</a:t>
            </a:r>
            <a:r>
              <a:rPr lang="en-US" dirty="0"/>
              <a:t>.</a:t>
            </a:r>
          </a:p>
          <a:p>
            <a:r>
              <a:rPr lang="en-US" dirty="0"/>
              <a:t>use tuples to present things that shouldn't be changed, such as days of the week, or dates on a calendar.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1EC13-2A9E-F29A-241B-ADDFF41F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43" y="3575210"/>
            <a:ext cx="6528354" cy="1019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8C4BA5-08F2-8BA3-D540-8D41AC109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81" y="4760266"/>
            <a:ext cx="5112090" cy="110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C21C-9019-2A93-9B85-3EF29C92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B0AC-FDE4-E05F-5CAD-6F8F952B4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448"/>
            <a:ext cx="10515600" cy="4351338"/>
          </a:xfrm>
        </p:spPr>
        <p:txBody>
          <a:bodyPr/>
          <a:lstStyle/>
          <a:p>
            <a:r>
              <a:rPr lang="en-US" dirty="0"/>
              <a:t>Unordered collection of </a:t>
            </a:r>
            <a:r>
              <a:rPr lang="en-US" b="1" dirty="0"/>
              <a:t>unique </a:t>
            </a:r>
            <a:r>
              <a:rPr lang="en-US" dirty="0"/>
              <a:t>elements. </a:t>
            </a:r>
            <a:endParaRPr lang="en-US" b="1" dirty="0"/>
          </a:p>
          <a:p>
            <a:r>
              <a:rPr lang="en-US" dirty="0"/>
              <a:t>We construct it by using set() function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C6F052-7AE8-B7FC-7462-52AAC06D1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56" y="2964344"/>
            <a:ext cx="4588471" cy="929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BD06EC-F88C-F4D5-9674-E498CE775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9415"/>
            <a:ext cx="5083336" cy="164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8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C21C-9019-2A93-9B85-3EF29C92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B0AC-FDE4-E05F-5CAD-6F8F952B4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448"/>
            <a:ext cx="10515600" cy="4351338"/>
          </a:xfrm>
        </p:spPr>
        <p:txBody>
          <a:bodyPr/>
          <a:lstStyle/>
          <a:p>
            <a:r>
              <a:rPr lang="en-IN" dirty="0"/>
              <a:t>Can open files in </a:t>
            </a:r>
            <a:r>
              <a:rPr lang="en-IN" dirty="0" err="1"/>
              <a:t>python,read</a:t>
            </a:r>
            <a:r>
              <a:rPr lang="en-IN" dirty="0"/>
              <a:t> &amp; write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C3905-6140-4935-4A3B-BBDBB264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70" y="2479114"/>
            <a:ext cx="10256342" cy="121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3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117</Words>
  <Application>Microsoft Office PowerPoint</Application>
  <PresentationFormat>Widescreen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 Theme</vt:lpstr>
      <vt:lpstr>Python Data Types</vt:lpstr>
      <vt:lpstr>What is Variables?</vt:lpstr>
      <vt:lpstr>Numbers</vt:lpstr>
      <vt:lpstr>Strings</vt:lpstr>
      <vt:lpstr>List</vt:lpstr>
      <vt:lpstr>Dictionaries</vt:lpstr>
      <vt:lpstr>Tupples</vt:lpstr>
      <vt:lpstr>Sets</vt:lpstr>
      <vt:lpstr>Files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Return Restrictions from Queries</dc:title>
  <dc:creator>ADMINIBM</dc:creator>
  <cp:lastModifiedBy>Atul C Kadlag</cp:lastModifiedBy>
  <cp:revision>146</cp:revision>
  <dcterms:created xsi:type="dcterms:W3CDTF">2016-11-22T01:16:13Z</dcterms:created>
  <dcterms:modified xsi:type="dcterms:W3CDTF">2024-02-12T03:32:37Z</dcterms:modified>
</cp:coreProperties>
</file>