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37" r:id="rId1"/>
  </p:sldMasterIdLst>
  <p:notesMasterIdLst>
    <p:notesMasterId r:id="rId7"/>
  </p:notesMasterIdLst>
  <p:handoutMasterIdLst>
    <p:handoutMasterId r:id="rId8"/>
  </p:handoutMasterIdLst>
  <p:sldIdLst>
    <p:sldId id="256" r:id="rId2"/>
    <p:sldId id="304" r:id="rId3"/>
    <p:sldId id="306" r:id="rId4"/>
    <p:sldId id="305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13F017-74F6-4AFF-BC84-ED20BF3575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1C6F6-1007-47A7-84EF-71F0404B4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D2818E-45D0-4014-990F-7A8609815506}" type="datetimeFigureOut">
              <a:rPr lang="en-US"/>
              <a:pPr>
                <a:defRPr/>
              </a:pPr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92529-A4A6-4E27-A3B5-D2550420FB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Web Intelligence Document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2F7B-1D22-4ECF-8B91-2B7DD56D6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6B624E-8B10-420F-B51A-DDA118EF2C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5F31B-C284-4CD9-ABC6-44EDCBCFD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BDDA4-9F6F-4354-92E4-9F452089E5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15F1AB-A676-4F56-A4B0-1C2B1E2AC868}" type="datetimeFigureOut">
              <a:rPr lang="en-US"/>
              <a:pPr>
                <a:defRPr/>
              </a:pPr>
              <a:t>2/12/2024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F538F6-2548-497A-80B8-6D7241E527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E04C1B-62EF-4BA2-BB8A-25273167E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A657-12BE-49D8-83C4-AB46652B35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Web Intelligence Document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852D-D766-4741-84AF-1A6FDD5C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CDE5A0-7B1F-41E0-AB9B-3510670C42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975227E-00E0-440D-8997-152AC42B83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92794A86-4610-4A33-A3A5-FBA09713AB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5F6888FF-96E6-421D-8A67-76BEBF3008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Web Intelligence Document Design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6F143C68-92EA-4A22-94E9-03991A23E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6DE1FA4-6E61-4CB1-B745-91CE2DA7D838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ED70-3CD1-509D-36B2-BA52A2DBB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EC398-1654-9626-EC4D-F5EF6D2A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A83A-F49C-CCC7-4CFF-1660A8C7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1E0EF-CC90-4544-9F49-3E9879865481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CB81-988C-5F30-148A-9CEA5B25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AD1A-3B04-9FC4-C8ED-3C168BC6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8B9A-1AB5-4B1E-AFB9-A88DF7E76F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2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550C-7606-C0FF-E086-9C0CDC77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AAC99-3799-3658-9884-5496B474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50EE-B8B6-76FC-0634-82A3880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C2197-58CF-4224-ABBC-0CC980BE3C91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CD212-90B5-B166-2725-509E47DD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3537-31A6-A3BA-9075-27FFA8D8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DC16-6245-49B4-9C5A-9CEB47D3CA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6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D7784-D5A7-C500-3988-519C70D9E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753D9-ABBC-8F72-2DC8-334305C82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28D3-786B-2390-7D32-944A18A5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70CDA-D5F4-4701-B82A-8D01C68A8336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FFF3-7CDD-A9EF-C463-4DBC00DF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7D14-0FE8-6157-61D1-D09F474F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5738-718A-46FC-BB8C-4D6ADCF4D5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A67B-1BA7-74C9-1A3F-2B965FD1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08E8-298E-24C9-0591-FCB0A4F5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7D9C-9632-6FCB-80FB-B52D43E8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041DD7-61AF-4075-9F54-2AE8577984A8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8E81-4D47-989C-9760-160106C8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5C79-F50C-5617-BAD9-BF62B222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DEF-AD63-4774-96C4-86E8F71D01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9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842-6AA4-3072-3D8B-A4CFC7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EF25-59A4-7DD9-5695-576B0315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09EA-F3E5-45F3-1EC1-78A51A22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9FC50-B8AF-4B88-9346-2AB5D2A359DA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0AAB-5566-4457-544B-942D4AEB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A1DF-CD85-55BE-8712-88F310C6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0653-A232-416D-9D21-62E2CCE54A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6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7416-E0C6-3827-A473-D436196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A236-CC18-F004-3267-74B962A69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EFD87-784D-18CE-8F86-8E43C254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7530-1904-82C1-02C2-79B682D5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E146B-DA97-40E9-90F7-5D547F2E9B6A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5B1A-6E90-1AD2-D91A-C349CB7E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970B-9DFC-95CF-DFE5-72803D0D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B1A-94DB-43CE-96BA-0EB633B403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7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5E3-2BDC-11FD-7AEE-20E15D54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FAA2-B488-167E-B63D-943017DC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702D0-BDA3-339F-601B-FF0D906A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BD35F-8F12-3E0F-FA77-DC8D448AC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EC7D3-961E-4A8F-4C44-EE5268C5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B9AFF-CA2F-4291-CA8F-8C2D9FA0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DBD3C3-64FE-4F9D-BE6D-6BFBBC3F73CB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39EA3-A1EA-5007-9240-D74567E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D0401-536D-D759-90D9-DEEFD36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E23B-2226-4BB8-A392-46ED4154DF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A5B5-36A1-10A5-0580-69CFF27C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35E8A-CEC1-4A1D-CBF6-93182C09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847F5-D67B-4B34-A44F-672E946F2991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19A7-5DC5-12BA-9F8B-5AED9A31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09E34-9327-4238-69E3-F131217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A56F-4255-44C8-882F-F55D1360F9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76460-6C96-7CB4-F9FB-F0B55827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6B8A8-E0B8-4632-98ED-A5B2CF15F1F0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D2C14-E47A-E274-A68F-AB4AB43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525E-08A8-D682-D255-DB8092A8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3C03-D914-4EBB-BD70-B45A7C6ECC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41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B126-1F89-464A-7CF9-0EA69850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AE9-1FF1-C03F-6596-7EF35772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55430-AE13-B22B-5C5C-9987A3D5C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D9CB5-8D7F-C5E5-4C74-1D5B3DF9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57BE1-90A5-49A9-BE96-1FD80032A3FC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FE36-6367-CBC8-8338-2188B05D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9A15-72E7-3FC8-94CD-1A84F52B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6F16-093B-445F-A6D7-DF1BC22B25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1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1C0-1F70-6C60-24EC-CB1CF366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01A62-2884-95DF-723E-83D2A9854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B4CAC-D4B4-498C-69C0-5D6A845F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110B-3D22-A264-9E79-EAB6CA16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3FEA83-D53E-4720-BC2B-F89072625673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C91B-B996-FA4B-B6BC-09D90E11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5AD7-580A-BBC9-E99A-CB8B2FD8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D47D-CB35-448D-9040-9818FB0043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4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3ADA6-0BBE-4CD2-D109-B3BBC92B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84087-DA4D-F7A1-3EFD-49A2F15C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FA05-FFC0-CEE1-46BF-AD876C8DE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12931C-7C9A-4D60-AB97-976F1C0CB9AA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4C1D-1D38-19FC-4541-4E5BB242E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646A-E865-70B6-BB6F-4FAF33B91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C17-4B26-4556-877E-560534B52F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6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" TargetMode="External"/><Relationship Id="rId2" Type="http://schemas.openxmlformats.org/officeDocument/2006/relationships/hyperlink" Target="https://www.datacam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.land/python-tutorial" TargetMode="External"/><Relationship Id="rId4" Type="http://schemas.openxmlformats.org/officeDocument/2006/relationships/hyperlink" Target="https://www.codecademy.com/learn/learn-pyth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2A662CF-8D9F-46C6-A4C0-D498A244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95" y="1318591"/>
            <a:ext cx="6383137" cy="4220820"/>
          </a:xfrm>
          <a:effectLst/>
        </p:spPr>
        <p:txBody>
          <a:bodyPr anchor="ctr">
            <a:noAutofit/>
          </a:bodyPr>
          <a:lstStyle/>
          <a:p>
            <a:pPr algn="r" eaLnBrk="1" hangingPunct="1"/>
            <a:r>
              <a:rPr lang="en-US" altLang="en-US" sz="7200" b="1" dirty="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9CAD3-EAB0-4586-9D36-6C14239EF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682831" cy="3199806"/>
          </a:xfrm>
        </p:spPr>
        <p:txBody>
          <a:bodyPr rtlCol="0" anchor="ctr">
            <a:normAutofit/>
          </a:bodyPr>
          <a:lstStyle/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 is Python?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Tools needed?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Installing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Notebook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A73D-6DC8-B84E-E5FF-C56385A4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CC30-C6C8-A849-851F-BC0E75A0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peak Pro" panose="020B0504020101020102" pitchFamily="34" charset="0"/>
              </a:rPr>
              <a:t>Python is an </a:t>
            </a:r>
            <a:r>
              <a:rPr lang="en-US" b="1" dirty="0">
                <a:latin typeface="Speak Pro" panose="020B0504020101020102" pitchFamily="34" charset="0"/>
              </a:rPr>
              <a:t>interpreted</a:t>
            </a:r>
            <a:r>
              <a:rPr lang="en-US" dirty="0">
                <a:latin typeface="Speak Pro" panose="020B0504020101020102" pitchFamily="34" charset="0"/>
              </a:rPr>
              <a:t>, </a:t>
            </a:r>
            <a:r>
              <a:rPr lang="en-US" b="1" dirty="0">
                <a:latin typeface="Speak Pro" panose="020B0504020101020102" pitchFamily="34" charset="0"/>
              </a:rPr>
              <a:t>object-oriented, high-level</a:t>
            </a:r>
            <a:r>
              <a:rPr lang="en-US" dirty="0">
                <a:latin typeface="Speak Pro" panose="020B0504020101020102" pitchFamily="34" charset="0"/>
              </a:rPr>
              <a:t> programming language with dynamic semantics. </a:t>
            </a:r>
          </a:p>
          <a:p>
            <a:endParaRPr lang="en-US" dirty="0">
              <a:latin typeface="Speak Pro" panose="020B0504020101020102" pitchFamily="34" charset="0"/>
            </a:endParaRPr>
          </a:p>
          <a:p>
            <a:r>
              <a:rPr lang="en-US" dirty="0">
                <a:latin typeface="Speak Pro" panose="020B0504020101020102" pitchFamily="34" charset="0"/>
              </a:rPr>
              <a:t>Its high-level </a:t>
            </a:r>
            <a:r>
              <a:rPr lang="en-US" b="1" dirty="0">
                <a:latin typeface="Speak Pro" panose="020B0504020101020102" pitchFamily="34" charset="0"/>
              </a:rPr>
              <a:t>built in data structures</a:t>
            </a:r>
            <a:r>
              <a:rPr lang="en-US" dirty="0">
                <a:latin typeface="Speak Pro" panose="020B0504020101020102" pitchFamily="34" charset="0"/>
              </a:rPr>
              <a:t>, combined with </a:t>
            </a:r>
            <a:r>
              <a:rPr lang="en-US" b="1" dirty="0">
                <a:latin typeface="Speak Pro" panose="020B0504020101020102" pitchFamily="34" charset="0"/>
              </a:rPr>
              <a:t>dynamic typing </a:t>
            </a:r>
            <a:r>
              <a:rPr lang="en-US" dirty="0">
                <a:latin typeface="Speak Pro" panose="020B0504020101020102" pitchFamily="34" charset="0"/>
              </a:rPr>
              <a:t>and </a:t>
            </a:r>
            <a:r>
              <a:rPr lang="en-US" b="1" dirty="0">
                <a:latin typeface="Speak Pro" panose="020B0504020101020102" pitchFamily="34" charset="0"/>
              </a:rPr>
              <a:t>dynamic binding</a:t>
            </a:r>
            <a:r>
              <a:rPr lang="en-US" dirty="0">
                <a:latin typeface="Speak Pro" panose="020B0504020101020102" pitchFamily="34" charset="0"/>
              </a:rPr>
              <a:t>, make it very attractive for Rapid Application Development, as well as for use as a scripting or glue language to </a:t>
            </a:r>
            <a:r>
              <a:rPr lang="en-US" b="1" dirty="0">
                <a:latin typeface="Speak Pro" panose="020B0504020101020102" pitchFamily="34" charset="0"/>
              </a:rPr>
              <a:t>connect</a:t>
            </a:r>
            <a:r>
              <a:rPr lang="en-US" dirty="0">
                <a:latin typeface="Speak Pro" panose="020B0504020101020102" pitchFamily="34" charset="0"/>
              </a:rPr>
              <a:t> existing components together. </a:t>
            </a:r>
            <a:endParaRPr lang="en-IN" dirty="0"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A73D-6DC8-B84E-E5FF-C56385A4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CC30-C6C8-A849-851F-BC0E75A0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peak Pro" panose="020B0504020101020102" pitchFamily="34" charset="0"/>
              </a:rPr>
              <a:t>Its Powerful Versatile &amp; easy to learn and widely used various applications like:</a:t>
            </a:r>
          </a:p>
          <a:p>
            <a:pPr lvl="1"/>
            <a:r>
              <a:rPr lang="en-US" dirty="0">
                <a:latin typeface="Speak Pro" panose="020B0504020101020102" pitchFamily="34" charset="0"/>
              </a:rPr>
              <a:t>Web development</a:t>
            </a:r>
          </a:p>
          <a:p>
            <a:pPr lvl="1"/>
            <a:r>
              <a:rPr lang="en-US" dirty="0">
                <a:latin typeface="Speak Pro" panose="020B0504020101020102" pitchFamily="34" charset="0"/>
              </a:rPr>
              <a:t>Data Science</a:t>
            </a:r>
          </a:p>
          <a:p>
            <a:pPr lvl="1"/>
            <a:r>
              <a:rPr lang="en-US" dirty="0">
                <a:latin typeface="Speak Pro" panose="020B0504020101020102" pitchFamily="34" charset="0"/>
              </a:rPr>
              <a:t>Data analysis</a:t>
            </a:r>
          </a:p>
          <a:p>
            <a:pPr lvl="1"/>
            <a:r>
              <a:rPr lang="en-US" dirty="0">
                <a:latin typeface="Speak Pro" panose="020B0504020101020102" pitchFamily="34" charset="0"/>
              </a:rPr>
              <a:t>Machine learning </a:t>
            </a:r>
          </a:p>
          <a:p>
            <a:pPr lvl="1"/>
            <a:r>
              <a:rPr lang="en-US" dirty="0">
                <a:latin typeface="Speak Pro" panose="020B0504020101020102" pitchFamily="34" charset="0"/>
              </a:rPr>
              <a:t>Artificial Intelligence (AI)</a:t>
            </a:r>
          </a:p>
          <a:p>
            <a:pPr lvl="1"/>
            <a:r>
              <a:rPr lang="en-US" dirty="0">
                <a:latin typeface="Speak Pro" panose="020B0504020101020102" pitchFamily="34" charset="0"/>
              </a:rPr>
              <a:t>Scripting and tooling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61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BB2A-729D-EF1F-D2A2-75D77A7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to Learn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F3ED-AA9C-8FDD-A88F-C0A9BB5C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https://www.datacamp.com</a:t>
            </a:r>
            <a:r>
              <a:rPr lang="en-IN" dirty="0"/>
              <a:t> </a:t>
            </a:r>
          </a:p>
          <a:p>
            <a:r>
              <a:rPr lang="en-IN" dirty="0">
                <a:hlinkClick r:id="rId3"/>
              </a:rPr>
              <a:t>https://www.dataquest.io/</a:t>
            </a:r>
            <a:r>
              <a:rPr lang="en-IN" dirty="0"/>
              <a:t> </a:t>
            </a:r>
          </a:p>
          <a:p>
            <a:r>
              <a:rPr lang="en-IN" dirty="0">
                <a:hlinkClick r:id="rId4"/>
              </a:rPr>
              <a:t>https://www.codecademy.com/learn/learn-python</a:t>
            </a:r>
            <a:r>
              <a:rPr lang="en-IN" dirty="0"/>
              <a:t> </a:t>
            </a:r>
          </a:p>
          <a:p>
            <a:r>
              <a:rPr lang="en-IN" dirty="0">
                <a:hlinkClick r:id="rId5"/>
              </a:rPr>
              <a:t>https://python.land/python-tutorial</a:t>
            </a:r>
            <a:r>
              <a:rPr lang="en-IN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409328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45F6-4D06-3680-84A8-F32AF0F7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python &amp;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621A-FCDD-C1A1-BA9E-52C7BE7B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https://www.python.org/downloads/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52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</TotalTime>
  <Words>162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Speak Pro</vt:lpstr>
      <vt:lpstr>Office Theme</vt:lpstr>
      <vt:lpstr>Introduction To Python</vt:lpstr>
      <vt:lpstr>What is Python?</vt:lpstr>
      <vt:lpstr>Why Python</vt:lpstr>
      <vt:lpstr>Where to Learn Python</vt:lpstr>
      <vt:lpstr>Install python &amp; jupyter Notebook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Return Restrictions from Queries</dc:title>
  <dc:creator>ADMINIBM</dc:creator>
  <cp:lastModifiedBy>Atul C Kadlag</cp:lastModifiedBy>
  <cp:revision>143</cp:revision>
  <dcterms:created xsi:type="dcterms:W3CDTF">2016-11-22T01:16:13Z</dcterms:created>
  <dcterms:modified xsi:type="dcterms:W3CDTF">2024-02-12T05:56:04Z</dcterms:modified>
</cp:coreProperties>
</file>