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FF7C-46E8-AE44-1D28-0E4F33D36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0D5FF-8040-81B6-378F-737A36663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658F-0F6D-170D-38CA-7E0805A3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5316-D86B-CD2F-AF53-650DBECD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D7BDD-C1EC-381A-3EF9-C64398C4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5EC9-7C02-B7B8-A5AE-8FB094B9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53DB8-2FB1-5285-B875-ED99623C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0A98-A661-D94D-39E9-BB9D4481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D863-8A02-8E86-DEEB-C825FD70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A988-A518-DF85-61E8-F440BC6F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5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C2FEA-2814-BC46-E30E-00F299F06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6525E-196B-830A-8956-63BA4DF2F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5F06-8E48-644E-FEFD-3E80C2BE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EE59-D9DA-612C-81C3-B10269F1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3AF63-04A8-3858-3A72-0D8D3CFD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A92E-D8A3-E97F-462F-7CA03ECF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4A05-C43E-DAF2-09A2-811EAF21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A45C-2829-73E2-75EB-0459A35F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DD55-BB4A-CC31-BF7B-B692E388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7F599-FB1C-AA05-4F3E-8E702B19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6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51FD-74DD-A660-DF62-8B8EFAAD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4E836-AD03-8EC8-A527-64B3B58F2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8FD61-6DAA-6B11-5A2C-113BB535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4AE0-8AED-7692-967A-12FA0C8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A9CB-A089-8465-6826-68047F02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8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8B2C-2A65-9F41-B840-F8F4B374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28E1-E9BC-9E8C-7C7D-372FED476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1BB40-65C9-0E02-7E1D-E4EA8AFC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1C84E-DE02-937B-EDA1-DD287F33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79BF-645A-DCDC-9896-AA7EAC25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F60E-E429-5A77-C0E5-5A264533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8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CCEA-66C5-C25F-1807-E0C98137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F462-93AD-5D37-5518-109D4F68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ACA8-0C91-9229-93D6-DC5D0E65E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A2814-5D10-58A0-7EC9-ABE3C1A01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6AE70-43DB-BCE7-3A71-A3F27F7D2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F3716-6DC9-C1D2-3951-132A858F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62BCD-0DCA-EC8F-F69D-C08276E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9F390-C52C-C9E9-EFD6-E8D0D8C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1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FA28-7EF5-DBB2-4222-36EB0400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D8C8A-9C4A-EFB1-976B-1A0C8202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C3692-F428-27D4-4A30-5F0BEA44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F44-97C6-2F23-B44F-A4413139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2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A471D-A839-BBA6-CE06-69C132AD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16920-A268-1F6C-4120-6A70DF63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D579-5F17-C8AC-FB4D-C9E55D7E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8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359A-C716-F1A3-121E-2304059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E096-9D05-A2D3-8BE1-D5E992E5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6580-B32F-AF74-38A5-962D75A02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51D1-3896-7AE0-9190-F3DE93DE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1E40-E47E-489C-7DBA-0CC3D9AC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D49BE-0ACA-D926-A90A-11DF52CC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2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FB3E-489C-18F6-7D76-C2483132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E32BC-1ACD-ECEB-C865-252AE43C7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4793F-CA4E-BBD6-93E1-6DFE2D5E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13EA-991A-4CA7-1C9B-EF3D57A4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78FB1-3068-EBC9-EA17-8E1BD400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633F-63BA-7BB7-3711-752DD121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8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69465-FC86-7661-DCF7-05F2D2BF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A4D2-A176-277C-E47A-4D41E077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229E4-32C7-DB07-FBE8-3B7F23BCD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451F-F3A9-402D-9672-CD6B61BC5E7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535E-C2ED-B19F-C765-7BE67FDA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6E71-3465-4C83-C3F3-60AAD350D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795D-7287-4B62-956F-B7A3ACAC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D792-349D-C1E5-3B75-8F2ED035A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7F759-7DA6-FD24-3759-0CF0552EA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264C-62CC-FB05-B80A-9E32E627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D143-9036-8BC3-E405-E10F31DD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language and environment for statistical computing and graphics.</a:t>
            </a:r>
          </a:p>
          <a:p>
            <a:r>
              <a:rPr lang="en-US" dirty="0"/>
              <a:t>This system is comprised of </a:t>
            </a:r>
            <a:r>
              <a:rPr lang="en-US" b="1" dirty="0"/>
              <a:t>two parts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R language itself </a:t>
            </a:r>
          </a:p>
          <a:p>
            <a:pPr lvl="1"/>
            <a:r>
              <a:rPr lang="en-US" dirty="0"/>
              <a:t>a run-time environment.</a:t>
            </a:r>
          </a:p>
          <a:p>
            <a:r>
              <a:rPr lang="en-US" dirty="0"/>
              <a:t>R is an interpreted language, which means that users access its functions through a command-line interpreter. </a:t>
            </a:r>
          </a:p>
          <a:p>
            <a:r>
              <a:rPr lang="en-US" dirty="0"/>
              <a:t>it’s considered a domain-specific language (DSL), meaning its functions and use are designed for a specific area of use or domain</a:t>
            </a:r>
          </a:p>
        </p:txBody>
      </p:sp>
    </p:spTree>
    <p:extLst>
      <p:ext uri="{BB962C8B-B14F-4D97-AF65-F5344CB8AC3E}">
        <p14:creationId xmlns:p14="http://schemas.microsoft.com/office/powerpoint/2010/main" val="30853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EDB3-CFBB-3771-4A1A-14E50CE9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9EBD-0121-4342-BF11-D224362C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 great resource for data analysis, data visualization, data science and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provides many statistical techniques (such as statistical tests, classification, clustering and data reduction)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easy to draw graphs in R, like pie charts, histograms, box plot, scatter plot, etc..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works on different platforms (Windows, Mac, Linux)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open-source and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has a large community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has many packages (libraries of functions) that can be used to solve different problems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1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BFBB-8A77-36A7-645D-3E84C161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A02D-BA69-6A01-2BFA-A5096166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June 2023 – 4.3.1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C03D-B3DF-BEF2-D2CE-22073F0D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33" y="2810000"/>
            <a:ext cx="6236020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BD87-FD23-7667-19F2-54C279C2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Careers with 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F1B9BE-ADD1-EBB0-5CD8-BBB27A77C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27986" y="1690688"/>
            <a:ext cx="354129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engineer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programmer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architect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administrator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 statistician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intelligence 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analyst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scientist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Quantitative analyst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Statistician </a:t>
            </a:r>
          </a:p>
        </p:txBody>
      </p:sp>
    </p:spTree>
    <p:extLst>
      <p:ext uri="{BB962C8B-B14F-4D97-AF65-F5344CB8AC3E}">
        <p14:creationId xmlns:p14="http://schemas.microsoft.com/office/powerpoint/2010/main" val="4672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26BE-A56F-EAFE-CAF5-78EE55EC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vs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8633-D6F8-6F1E-D5DD-CF4D1BA0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is general purpose language</a:t>
            </a:r>
          </a:p>
          <a:p>
            <a:r>
              <a:rPr lang="en-IN" dirty="0"/>
              <a:t>R is Domain specific language.</a:t>
            </a:r>
          </a:p>
          <a:p>
            <a:r>
              <a:rPr lang="en-IN" dirty="0"/>
              <a:t>Python - </a:t>
            </a:r>
            <a:r>
              <a:rPr lang="en-US" dirty="0"/>
              <a:t>versatile, making it ideal for machine learning, AI, and integration with other tools.</a:t>
            </a:r>
          </a:p>
          <a:p>
            <a:r>
              <a:rPr lang="en-US" dirty="0"/>
              <a:t>R - designed for statistical computing and graphics, preferred choice for specialized statistical analyses and research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3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3D6-F5D1-F8B4-CB30-21905669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86EB7-1FE0-A363-57A8-430EAD72B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13" y="1690688"/>
            <a:ext cx="5158109" cy="1433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6B576-2C93-B523-AA32-8D975A39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77" y="1758751"/>
            <a:ext cx="3682729" cy="1504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6CBE9-05D2-91E7-A2AC-8CB34834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13" y="4449839"/>
            <a:ext cx="6002490" cy="939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8501B8-F281-93C3-F7CF-7EBB95514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227" y="4253342"/>
            <a:ext cx="3901864" cy="22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1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 Programming</vt:lpstr>
      <vt:lpstr>What is R?</vt:lpstr>
      <vt:lpstr>Why use R?</vt:lpstr>
      <vt:lpstr>R version</vt:lpstr>
      <vt:lpstr>Careers with R</vt:lpstr>
      <vt:lpstr>R vs Python</vt:lpstr>
      <vt:lpstr>R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Atul C Kadlag</dc:creator>
  <cp:lastModifiedBy>Atul C Kadlag</cp:lastModifiedBy>
  <cp:revision>2</cp:revision>
  <dcterms:created xsi:type="dcterms:W3CDTF">2024-03-27T03:05:34Z</dcterms:created>
  <dcterms:modified xsi:type="dcterms:W3CDTF">2024-03-27T03:30:06Z</dcterms:modified>
</cp:coreProperties>
</file>