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668E-06DA-7E29-F5BE-FF175CA87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4E03-9C85-7B3C-966E-7AB58E5E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F553-A9A4-6C7B-D2DA-1C7C0C66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1FF5-FC62-0F7A-8395-2DFE62C4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1979-9ECC-A892-1823-39B90B42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1519-571B-8E0B-A729-B2C5248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1BD65-052A-5F02-AED9-4D5421B4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9B48-BE67-38CB-3476-86B01E4E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66817-D2D4-F2D0-B92B-43F3E6D3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79BE-B128-3A86-2AC9-DEF1673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6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4658E-A697-DDAA-47CA-0768C819C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7D3B2-E156-39B9-6BE5-EAFE7DBB6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6EDF-9E21-93BB-F256-FE42A21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58AF-E088-43A8-3B34-C791F185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FC6D-A98E-67DA-DFDC-DB96077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559F-EBBD-9964-9199-524D9D46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708C8-7B91-F6F8-B73C-FD358A25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F50C-3994-1BD7-1E60-7454A0B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74E8D-6A31-C28F-A457-6DBF06D3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0FBD-73C5-327B-3DE5-A1917A85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6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875F-725A-836A-663B-94638F5B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E0223-D6ED-AFCB-7D8A-993272B6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5B03-125D-D01C-EA8C-EE67EF3D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79A8-4917-2E66-B446-D55CC51F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D657-3B12-1137-67E4-79B91955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BD1E-5BD5-3ED2-8277-46AB534B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24ED-776F-49DC-0184-CA34BC118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0FA1-DA1F-F75E-A7E3-7C38D122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12309-A8A0-1606-E845-64907A4C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79D6-E2BA-244F-6695-37313A92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EA9-C2E3-93B0-B716-757FF1A5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ED97-8DD7-2DAA-7877-93A380F5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7172-4CA2-13CB-A6F8-17E9D368D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0457F-4E61-3230-CC94-747830D1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C445-CE8B-CCAF-0605-82BCDC5CA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EB759-F6B6-1E11-5679-DBBF16DF3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A00C5-EFCB-1F4C-E830-2E584195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A32F8-B753-8D4B-A935-07DF81EE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17014-DF7A-F2E8-FF22-BA3A76DA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F317-2FB7-DE88-F33D-392D9CF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91BD3-39E6-5A9A-7962-AFAEF005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0019C-E31A-616C-E23F-422A085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6CFAE-3743-570D-E59C-04D19C6F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2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71B46-9381-CAD0-61DF-7D3715F6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50509-DBEC-4281-FCD3-070AF75F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150AF-BE73-3064-B92E-7457249D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4D56-12C4-BEB9-470A-926FC89D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FB80-BE1A-535A-17D9-3646BF4D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E1F7E-1EB4-D7B9-54BE-86D52A28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0A60-266F-FD6B-222C-6D682344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D7C5-EBC1-3292-FB81-4FC7D412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E064-4F50-EEE4-6E77-644498EA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5A53-FE35-DA53-45D2-62A25A1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223B4-6B8A-2A20-08AF-F93988D31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B141-BB85-BB4D-D1F7-7A3BE469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8F0B-5E60-0C02-9069-28C96FDF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8EF22-EDAB-58B6-6791-F9A6E74A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656CA-11FC-4BE2-18F8-32315E25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03A42-6694-7B0F-8136-999E2774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C1EDE-0EB6-C80D-2BAB-EB2990082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AE46-6B50-278E-CC6D-4E07B9F43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41B1-FA44-4928-BD40-0EED5E865E8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FEBF-A11C-7A98-B50F-09B561351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4441-75E2-2EB9-8F55-6487DE20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4C02-1EC0-470D-BA40-5F7B4D3D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1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D84-F511-3702-0737-95C2DB68F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0459" y="1857676"/>
            <a:ext cx="6051082" cy="1036270"/>
          </a:xfrm>
        </p:spPr>
        <p:txBody>
          <a:bodyPr/>
          <a:lstStyle/>
          <a:p>
            <a:r>
              <a:rPr lang="en-IN" dirty="0"/>
              <a:t>R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7F87-3E9D-A66F-6721-8AB5F9804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149" y="3650165"/>
            <a:ext cx="2662989" cy="1655762"/>
          </a:xfrm>
        </p:spPr>
        <p:txBody>
          <a:bodyPr>
            <a:normAutofit fontScale="5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R Syntax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Variables &amp; Data 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Data Structures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Basic Operations &amp; Functions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965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20DA-064E-722B-1240-BA354DBE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3F81-915F-D3EC-1B52-2D61C442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r>
              <a:rPr lang="en-IN" dirty="0"/>
              <a:t> – structure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5E9D5-758E-B9C5-9D98-8453FE75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FD0C-14CC-B7CC-0E3C-2AB7CAAC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09" y="1690688"/>
            <a:ext cx="7430116" cy="1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5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6910-BA5F-EE94-54A5-A2939835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r>
              <a:rPr lang="en-IN" dirty="0"/>
              <a:t> - Head &amp; 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AD2DB-A44E-5EE0-0F42-213F18DD0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595" y="1944298"/>
            <a:ext cx="5112303" cy="2127188"/>
          </a:xfrm>
        </p:spPr>
      </p:pic>
    </p:spTree>
    <p:extLst>
      <p:ext uri="{BB962C8B-B14F-4D97-AF65-F5344CB8AC3E}">
        <p14:creationId xmlns:p14="http://schemas.microsoft.com/office/powerpoint/2010/main" val="198714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97F-DFDF-90A0-CD6F-B68C4018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88DB7-7D3A-0352-CBA3-407B9C4CA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18" y="1815735"/>
            <a:ext cx="7755356" cy="2014379"/>
          </a:xfrm>
        </p:spPr>
      </p:pic>
    </p:spTree>
    <p:extLst>
      <p:ext uri="{BB962C8B-B14F-4D97-AF65-F5344CB8AC3E}">
        <p14:creationId xmlns:p14="http://schemas.microsoft.com/office/powerpoint/2010/main" val="428418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221B-91AF-1DFF-725D-CD90E395C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1DC6-F92D-6CB9-8FEC-56788FC9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Subset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4154-E1B6-BA00-4C8C-F99B4749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A38C8-B1C2-9D9C-E6E2-E8918622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0" y="2056777"/>
            <a:ext cx="9857508" cy="15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96FF-B021-C838-5931-FE8E6033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994E-9984-9517-385D-9E550E1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() – Applying expression to subset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351CC-9EDC-59FD-E455-99AEB7A4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4FFBA-7E3E-2F44-5DE2-440DB0B7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4" y="2162057"/>
            <a:ext cx="9384872" cy="18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6E38-3E4B-C8EB-67F6-F8F5680E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&amp; modifying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E32D0-DBD1-ED3B-7392-343688F5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311"/>
            <a:ext cx="10260773" cy="2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4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017C-D7A6-5C31-4D77-2C0C1D2E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Rows &amp;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334A-E666-7942-8D28-F85A1C0A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398F7-DF04-A344-8966-2899A01F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14" y="2163471"/>
            <a:ext cx="6255071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AD7E-CC3F-9AFE-C6A1-9C24D7C0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C981C-D35E-5D3D-0548-271F601E4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80" y="2021324"/>
            <a:ext cx="9845965" cy="1461669"/>
          </a:xfrm>
        </p:spPr>
      </p:pic>
    </p:spTree>
    <p:extLst>
      <p:ext uri="{BB962C8B-B14F-4D97-AF65-F5344CB8AC3E}">
        <p14:creationId xmlns:p14="http://schemas.microsoft.com/office/powerpoint/2010/main" val="142932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F1C3-5218-4105-34EB-1AF31CF9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Commenting &amp; assignment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F76A7-E3EC-9243-4190-7F2AE8C54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01" y="1543602"/>
            <a:ext cx="7275262" cy="1918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95AAB-A85F-4B6D-9391-B1A75ABC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344" y="3855893"/>
            <a:ext cx="4787437" cy="26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644F-260D-DAEE-7D2D-07FFC20D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&amp;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ADDA-315B-5886-EA68-FC6421A1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CC1E8-FDD3-9B56-BDFB-FB984668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40" y="2176303"/>
            <a:ext cx="7858193" cy="1824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03693-7069-BA07-7AFD-8D1B7CC0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88" y="4141858"/>
            <a:ext cx="5636686" cy="12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D0F84-DAE2-180C-33A1-CF13B611A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EFF3-7464-83AE-3306-EC8D1AAE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&amp; Data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5F7C5-EF1B-2821-2BB7-29E5325F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29" y="2896118"/>
            <a:ext cx="10466388" cy="1535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60237-4A72-D1E4-6519-FF7B62A8D06F}"/>
              </a:ext>
            </a:extLst>
          </p:cNvPr>
          <p:cNvSpPr txBox="1"/>
          <p:nvPr/>
        </p:nvSpPr>
        <p:spPr>
          <a:xfrm>
            <a:off x="1017142" y="2085654"/>
            <a:ext cx="29372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/>
              <a:t>Vector &amp; Type Correction</a:t>
            </a:r>
          </a:p>
        </p:txBody>
      </p:sp>
    </p:spTree>
    <p:extLst>
      <p:ext uri="{BB962C8B-B14F-4D97-AF65-F5344CB8AC3E}">
        <p14:creationId xmlns:p14="http://schemas.microsoft.com/office/powerpoint/2010/main" val="41731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AEED-674A-AFD9-727D-0FB7FB50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D24E-2F83-A82F-3D70-6561A770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Matrix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79031-D918-446E-0D1D-16735B4E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0" y="2263943"/>
            <a:ext cx="6681997" cy="1044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E8D21-0804-4762-957F-FC494015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2" y="3992392"/>
            <a:ext cx="5506948" cy="8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65A1-A4ED-C17F-F610-F98F98BD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7A00-8DFA-F210-C3F3-9C2BD029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F6D4-A340-D284-9265-05C7540E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Dataframes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56C39-2A14-4997-05B8-5B53940E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91" y="2442217"/>
            <a:ext cx="4576736" cy="19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7226-122D-8DF3-035F-99F7BBE4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080BF-5419-C18B-FA08-6FAAAE8F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54" y="2329110"/>
            <a:ext cx="6425673" cy="2199780"/>
          </a:xfrm>
        </p:spPr>
      </p:pic>
    </p:spTree>
    <p:extLst>
      <p:ext uri="{BB962C8B-B14F-4D97-AF65-F5344CB8AC3E}">
        <p14:creationId xmlns:p14="http://schemas.microsoft.com/office/powerpoint/2010/main" val="95703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D9BF-413B-E992-6372-FC2B1DD1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788BF-749F-5385-423C-FBA1AC37F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895" y="2514436"/>
            <a:ext cx="5671482" cy="2037016"/>
          </a:xfrm>
        </p:spPr>
      </p:pic>
    </p:spTree>
    <p:extLst>
      <p:ext uri="{BB962C8B-B14F-4D97-AF65-F5344CB8AC3E}">
        <p14:creationId xmlns:p14="http://schemas.microsoft.com/office/powerpoint/2010/main" val="58112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2A58-8A5A-9B0B-D4B8-3BC6B9E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r>
              <a:rPr lang="en-IN" dirty="0"/>
              <a:t>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B256F-3CDF-D61F-4D2B-FEFB1B7E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3585"/>
            <a:ext cx="8425068" cy="2016638"/>
          </a:xfrm>
        </p:spPr>
      </p:pic>
    </p:spTree>
    <p:extLst>
      <p:ext uri="{BB962C8B-B14F-4D97-AF65-F5344CB8AC3E}">
        <p14:creationId xmlns:p14="http://schemas.microsoft.com/office/powerpoint/2010/main" val="367998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 Programming </vt:lpstr>
      <vt:lpstr>Commenting &amp; assignment</vt:lpstr>
      <vt:lpstr>Variables &amp; Data Types</vt:lpstr>
      <vt:lpstr>Variables &amp; Data Types</vt:lpstr>
      <vt:lpstr>Data Structures</vt:lpstr>
      <vt:lpstr>Data Structures</vt:lpstr>
      <vt:lpstr>Built-in Functions</vt:lpstr>
      <vt:lpstr>Custom Function</vt:lpstr>
      <vt:lpstr>DataFrame Operations</vt:lpstr>
      <vt:lpstr>DataFrame – structure of Data</vt:lpstr>
      <vt:lpstr>DataFrame - Head &amp; Tail</vt:lpstr>
      <vt:lpstr>Summary statistics</vt:lpstr>
      <vt:lpstr>Subset dataFrame</vt:lpstr>
      <vt:lpstr>With () – Applying expression to subset</vt:lpstr>
      <vt:lpstr>Adding &amp; modifying columns</vt:lpstr>
      <vt:lpstr>Adding Rows &amp; Columns</vt:lpstr>
      <vt:lpstr>Aggregate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</dc:title>
  <dc:creator>Atul C Kadlag</dc:creator>
  <cp:lastModifiedBy>Atul C Kadlag</cp:lastModifiedBy>
  <cp:revision>3</cp:revision>
  <dcterms:created xsi:type="dcterms:W3CDTF">2024-03-28T02:30:31Z</dcterms:created>
  <dcterms:modified xsi:type="dcterms:W3CDTF">2024-03-28T04:42:35Z</dcterms:modified>
</cp:coreProperties>
</file>