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86DB-04A7-42FC-A25F-E1C5C377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813D3-D401-4546-AF3B-27C2A73E5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65BE-D7F3-4C1C-B2B7-78A0B67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66AC-204E-4262-B59E-1692E61E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574E-99C5-4F66-A6CD-83FFC319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2883-B53A-4A5D-9A8E-5E2AD891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956EA-4C3F-45E3-8406-A912AFED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86B5-142B-4284-8185-72C0D14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4E8C-9270-480E-9C24-3BDAAC61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0857-B3DD-447D-8A95-785BF775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7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31CBE-E322-4F11-9B1D-83F74EA2B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76523-2D70-42F6-801C-4110B195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6A6E-2365-43D2-A84A-64AADD59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F7E8-BBF0-4B91-8A46-C81619A3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EAE7-F1DD-4F52-B5D5-17C6CC44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2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E8EA-BD8E-4DEA-9411-443C1802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1AE3-FE4A-4857-B286-C6CD1126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19B0-5EC4-446E-BC8B-406FF9E7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661F4-66A9-4CE7-B3D9-9287999C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DFB7-7E5F-40FB-9A85-B117B2E4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72C-9BB5-44BB-980C-042A56CC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C8A3-6990-493B-93CA-BA02B00E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8E01-7A51-4F4B-966A-21E1B26A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BD6B-ABE6-4251-94AB-B0B401E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0CFB-0142-4A76-9AF6-5B1746E8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6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5CFE-4289-4C1C-8580-431C7327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E830-A372-4F9C-85F8-50079F769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278B8-BD76-4B86-A371-7671E7F3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E274-1913-4B6F-BC60-E7009065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61F2-F049-4AF8-8AB4-D71D2498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53684-3B16-4EF6-BAB5-7010E4D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5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1F17-763F-4A51-836F-B6777D0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0C6-B587-421B-97D2-2E4968F0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B2F9F-83DD-4452-88F5-196CFBAD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027F6-3C20-4076-9B1F-0A0DBB2D6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64E60-4062-4A05-B946-463289FB3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CF9C3-115A-4EF6-87BE-0D3A8BA0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4507A-9B46-484C-BCF8-2634F993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DC77-93DF-41A2-B34A-D31BCFA1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C2E-E301-4107-9AEF-2FC1325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F24D2-7993-46E9-9000-E709541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F700E-C4D5-4744-AAEF-637BE1D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2B1C3-B6B9-4A8F-841A-363A4AC0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1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77617-5E2C-4047-88F9-C096F409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AD9ED-54AB-4279-A803-FB60510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81B45-C01A-4CCB-B88E-0C013697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9460-8F45-40F3-8E6A-BFED29FC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6557-1462-40F1-A6E0-E4F067D0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7A7BF-13EF-40E8-9145-C47370DC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F66F3-087D-462F-9BD4-0AB45CA1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48D3-B9F9-4E3D-B6DF-C8A809CF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0ECE5-6862-4AE3-9F48-20967CE5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3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22E-21CD-4033-B908-61B573E3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F0595-7644-418D-A8F2-EC2344015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B271-8C45-496D-B40C-D77037C1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D538-4C07-4D18-A2DC-5936CA7B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455B-FC0F-4D48-B132-00C734DA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6DAF-D57E-48B7-8C1E-CC7BB325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B4BE9-BF67-4CDB-B8D4-422DFB3F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512C-A669-4772-BCB1-55D0755E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67EB-FA5B-4F91-A1F2-27F6AEA7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89DE-6FDE-4785-842F-D8F2BC85CB5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DF5F-A754-4BFF-84B4-BE87D7C0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857B-4441-4275-B133-21E59ED2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F515-A5C7-47C1-A62E-192FA894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B561-3266-4083-A786-F84B7FA6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rgbClr val="FF0000"/>
                </a:solidFill>
              </a:rPr>
              <a:t>Scripting</a:t>
            </a:r>
            <a:r>
              <a:rPr lang="en-US" b="1" dirty="0"/>
              <a:t> Difference between Analytics Cloud and Lumira Designer/Design Studio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47FF9-022D-460F-9076-4FAFDA8E4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86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AB25-210B-499E-A530-1967E87F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098EC8-8F3C-4D9D-B70B-66559DD31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14204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57791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6171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Lumira Designer/Design Studio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 Cloud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8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Lumira scripts execute on the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 Designer scripts execute in the browser JavaScript Engine.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4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Lumira Scripts execute close to the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 Designer scripts execute close to the user.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7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Sources are not hidden or not bound to any widgets.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Sources are currently hidden within data bound widgets and must be accessed using </a:t>
                      </a:r>
                      <a:r>
                        <a:rPr lang="en-US" i="1" dirty="0" err="1">
                          <a:solidFill>
                            <a:srgbClr val="FF0000"/>
                          </a:solidFill>
                        </a:rPr>
                        <a:t>getDataSource</a:t>
                      </a: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().</a:t>
                      </a:r>
                    </a:p>
                    <a:p>
                      <a:r>
                        <a:rPr lang="en-US" dirty="0"/>
                        <a:t>Once it becomes available it can be used as global variables.</a:t>
                      </a:r>
                      <a:endParaRPr lang="en-IN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Automatic types conversion of the data types.</a:t>
                      </a:r>
                    </a:p>
                    <a:p>
                      <a:r>
                        <a:rPr lang="en-US" dirty="0"/>
                        <a:t>Lumira Allows double equals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(==) </a:t>
                      </a:r>
                      <a:r>
                        <a:rPr lang="en-US" dirty="0"/>
                        <a:t>comparison operator for expressions of different types.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support Automatic type conversion, which avoids common mistakes.</a:t>
                      </a:r>
                    </a:p>
                    <a:p>
                      <a:r>
                        <a:rPr lang="en-US" dirty="0"/>
                        <a:t>Includes strict equality comparison operator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(===)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4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10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2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Scripting Difference between Analytics Cloud and Lumira Designer/Design Studio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Analytics Cloud and Lumira Designer/Design Studio</dc:title>
  <dc:creator>Atul Kadlag</dc:creator>
  <cp:lastModifiedBy>Atul Kadlag</cp:lastModifiedBy>
  <cp:revision>4</cp:revision>
  <dcterms:created xsi:type="dcterms:W3CDTF">2020-04-18T09:06:00Z</dcterms:created>
  <dcterms:modified xsi:type="dcterms:W3CDTF">2020-04-18T09:07:58Z</dcterms:modified>
</cp:coreProperties>
</file>