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71" r:id="rId3"/>
    <p:sldId id="279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0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5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4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4896" y="3834019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>
                <a:solidFill>
                  <a:srgbClr val="FF0000"/>
                </a:solidFill>
              </a:rPr>
              <a:t>Unit I</a:t>
            </a:r>
            <a:r>
              <a:rPr lang="en-GB" sz="4800" b="1" i="1" dirty="0">
                <a:solidFill>
                  <a:srgbClr val="FF0000"/>
                </a:solidFill>
              </a:rPr>
              <a:t> </a:t>
            </a:r>
            <a:r>
              <a:rPr lang="en-GB" sz="4800" b="1" dirty="0">
                <a:solidFill>
                  <a:srgbClr val="FFFF00"/>
                </a:solidFill>
              </a:rPr>
              <a:t>Chapter 5</a:t>
            </a:r>
            <a:r>
              <a:rPr lang="en-GB" sz="4800" b="1" dirty="0">
                <a:solidFill>
                  <a:srgbClr val="FFFFFF"/>
                </a:solidFill>
              </a:rPr>
              <a:t>: </a:t>
            </a:r>
            <a:br>
              <a:rPr lang="en-GB" sz="4800" b="1" dirty="0">
                <a:solidFill>
                  <a:srgbClr val="FFFFFF"/>
                </a:solidFill>
              </a:rPr>
            </a:br>
            <a:r>
              <a:rPr lang="en-GB" sz="4800" b="1" dirty="0">
                <a:solidFill>
                  <a:srgbClr val="7030A0"/>
                </a:solidFill>
              </a:rPr>
              <a:t>SAP </a:t>
            </a:r>
            <a:r>
              <a:rPr lang="en-GB" sz="4800" b="1" dirty="0" err="1">
                <a:solidFill>
                  <a:srgbClr val="7030A0"/>
                </a:solidFill>
              </a:rPr>
              <a:t>AnaYTICS</a:t>
            </a:r>
            <a:r>
              <a:rPr lang="en-GB" sz="4800" b="1" dirty="0">
                <a:solidFill>
                  <a:srgbClr val="7030A0"/>
                </a:solidFill>
              </a:rPr>
              <a:t> Cloud 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your License or Trial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Trial Version: </a:t>
            </a:r>
            <a:r>
              <a:rPr lang="en-GB" dirty="0"/>
              <a:t>Only email address needed.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E8F0E-330B-4E2B-A7B0-7854C007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495" y="2049891"/>
            <a:ext cx="4981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2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E5CA-F348-4167-9EC9-36715EA8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667D-C88B-42FB-B312-9B912AF5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  :- </a:t>
            </a:r>
            <a:r>
              <a:rPr lang="en-US" dirty="0"/>
              <a:t>Collect data from various points.</a:t>
            </a:r>
          </a:p>
          <a:p>
            <a:r>
              <a:rPr lang="en-US" b="1" dirty="0">
                <a:solidFill>
                  <a:srgbClr val="0070C0"/>
                </a:solidFill>
              </a:rPr>
              <a:t>Model : - </a:t>
            </a:r>
            <a:r>
              <a:rPr lang="en-US" dirty="0"/>
              <a:t>Gain insights from the Data using SAP Analytics Cloud. “Modeler” an advanced modelling tool can be used to create complex models</a:t>
            </a:r>
          </a:p>
          <a:p>
            <a:r>
              <a:rPr lang="en-US" b="1" dirty="0">
                <a:solidFill>
                  <a:srgbClr val="0070C0"/>
                </a:solidFill>
              </a:rPr>
              <a:t>Stories: </a:t>
            </a:r>
            <a:r>
              <a:rPr lang="en-US" dirty="0"/>
              <a:t>Explore and visualize the data for reporting, planning and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5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Unit I Chapter 5:  SAP AnaYTICS Cloud Clients</vt:lpstr>
      <vt:lpstr>Getting your License or Trial Version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Chapter 5:  SAP AnaYTICS Cloud Clients</dc:title>
  <dc:creator>Atul Kadlag</dc:creator>
  <cp:lastModifiedBy>Atul Kadlag</cp:lastModifiedBy>
  <cp:revision>1</cp:revision>
  <dcterms:created xsi:type="dcterms:W3CDTF">2020-03-06T10:43:33Z</dcterms:created>
  <dcterms:modified xsi:type="dcterms:W3CDTF">2020-03-06T10:44:45Z</dcterms:modified>
</cp:coreProperties>
</file>