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73" r:id="rId4"/>
    <p:sldId id="274" r:id="rId5"/>
    <p:sldId id="275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0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7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Unit 2 : Chapter 2</a:t>
            </a:r>
            <a:r>
              <a:rPr lang="en-GB" sz="6000" b="1" i="1" dirty="0"/>
              <a:t> </a:t>
            </a:r>
            <a:r>
              <a:rPr lang="en-GB" sz="6000" b="1" dirty="0">
                <a:solidFill>
                  <a:srgbClr val="0070C0"/>
                </a:solidFill>
              </a:rPr>
              <a:t>Data Preparation : Basic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Data 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6248"/>
            <a:ext cx="11031238" cy="45331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   Data Model </a:t>
            </a:r>
            <a:r>
              <a:rPr lang="en-GB" dirty="0">
                <a:solidFill>
                  <a:srgbClr val="002060"/>
                </a:solidFill>
              </a:rPr>
              <a:t>or </a:t>
            </a:r>
            <a:r>
              <a:rPr lang="en-GB" dirty="0">
                <a:solidFill>
                  <a:srgbClr val="FF0000"/>
                </a:solidFill>
              </a:rPr>
              <a:t>Data Modelling </a:t>
            </a:r>
            <a:r>
              <a:rPr lang="en-GB" dirty="0">
                <a:solidFill>
                  <a:srgbClr val="002060"/>
                </a:solidFill>
              </a:rPr>
              <a:t>is </a:t>
            </a:r>
            <a:r>
              <a:rPr lang="en-GB" b="1" dirty="0">
                <a:solidFill>
                  <a:srgbClr val="C00000"/>
                </a:solidFill>
              </a:rPr>
              <a:t>base</a:t>
            </a:r>
            <a:r>
              <a:rPr lang="en-GB" dirty="0"/>
              <a:t> of all SAC activities.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   </a:t>
            </a:r>
            <a:r>
              <a:rPr lang="en-GB" dirty="0"/>
              <a:t>Describes the ways data will be analysed.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   Provides structure and different functions like calculation or security.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   SAP’s Machine Learning technology helps automatically clean your data by alerting of possible errors and categorizing measures and dimensions.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   Modelling tools helps to enhance the data for geo analysis and multi-level hierarchies to gain deeper insights.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CCE7-6F0E-48E5-934A-E5DE7E1D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11D6F-7F55-4075-9F05-A262695C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18" y="2286000"/>
            <a:ext cx="9270124" cy="43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E28D-8301-4FC1-AD6C-895CA15F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SAP Analytics Cloud’s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669F-A165-4187-835B-9FB654D9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Offers </a:t>
            </a:r>
            <a:r>
              <a:rPr lang="en-IN" b="1" dirty="0">
                <a:solidFill>
                  <a:srgbClr val="FF0000"/>
                </a:solidFill>
              </a:rPr>
              <a:t>two main </a:t>
            </a:r>
            <a:r>
              <a:rPr lang="en-IN" dirty="0"/>
              <a:t>components: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Models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 Data Wrangling/Cleaning dataset, defining measures and dimensions, establishing hierarchies, setting units, currencies and adding formulas.</a:t>
            </a:r>
          </a:p>
          <a:p>
            <a:pPr lvl="2"/>
            <a:r>
              <a:rPr lang="en-IN" sz="1800" dirty="0">
                <a:sym typeface="Wingdings" panose="05000000000000000000" pitchFamily="2" charset="2"/>
              </a:rPr>
              <a:t>Analytics Model</a:t>
            </a:r>
          </a:p>
          <a:p>
            <a:pPr lvl="2"/>
            <a:r>
              <a:rPr lang="en-IN" sz="1800" dirty="0">
                <a:sym typeface="Wingdings" panose="05000000000000000000" pitchFamily="2" charset="2"/>
              </a:rPr>
              <a:t>Planning Model</a:t>
            </a:r>
            <a:endParaRPr lang="en-IN" sz="1800" dirty="0"/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Stories</a:t>
            </a:r>
            <a:r>
              <a:rPr lang="en-IN" dirty="0"/>
              <a:t> </a:t>
            </a:r>
          </a:p>
          <a:p>
            <a:pPr lvl="2"/>
            <a:r>
              <a:rPr lang="en-IN" sz="1800" dirty="0"/>
              <a:t>Uses Models in order to visualize the prepared data coming from a model.</a:t>
            </a:r>
          </a:p>
        </p:txBody>
      </p:sp>
    </p:spTree>
    <p:extLst>
      <p:ext uri="{BB962C8B-B14F-4D97-AF65-F5344CB8AC3E}">
        <p14:creationId xmlns:p14="http://schemas.microsoft.com/office/powerpoint/2010/main" val="19530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D5A1-7749-407A-BA4A-C5D04C36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err="1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390A-F4C0-4179-B033-7D754138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9310"/>
            <a:ext cx="10432148" cy="4470050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/>
              <a:t>Data Integration strategy :</a:t>
            </a:r>
          </a:p>
          <a:p>
            <a:pPr lvl="1"/>
            <a:r>
              <a:rPr lang="en-IN" sz="2600" dirty="0"/>
              <a:t>Start with empty Model</a:t>
            </a:r>
          </a:p>
          <a:p>
            <a:pPr lvl="1"/>
            <a:r>
              <a:rPr lang="en-IN" sz="2600" dirty="0"/>
              <a:t>Upload an Excel or .csv file</a:t>
            </a:r>
          </a:p>
          <a:p>
            <a:pPr lvl="1"/>
            <a:r>
              <a:rPr lang="en-IN" sz="2600" dirty="0"/>
              <a:t>Live Connection or Data Import</a:t>
            </a:r>
          </a:p>
          <a:p>
            <a:pPr lvl="1"/>
            <a:r>
              <a:rPr lang="en-IN" sz="2600" dirty="0"/>
              <a:t>Cloud Data</a:t>
            </a:r>
          </a:p>
          <a:p>
            <a:endParaRPr lang="en-IN" dirty="0"/>
          </a:p>
          <a:p>
            <a:r>
              <a:rPr lang="en-IN" sz="3300" b="1" dirty="0"/>
              <a:t>Common Uses for Modeler:</a:t>
            </a:r>
          </a:p>
          <a:p>
            <a:pPr lvl="1"/>
            <a:r>
              <a:rPr lang="en-IN" sz="2600" dirty="0"/>
              <a:t>Blending</a:t>
            </a:r>
          </a:p>
          <a:p>
            <a:pPr lvl="1"/>
            <a:r>
              <a:rPr lang="en-IN" sz="2600" dirty="0"/>
              <a:t>Data Wrangling</a:t>
            </a:r>
          </a:p>
          <a:p>
            <a:pPr lvl="1"/>
            <a:r>
              <a:rPr lang="en-IN" sz="2600" dirty="0"/>
              <a:t>Setting Units and Currencies </a:t>
            </a:r>
          </a:p>
          <a:p>
            <a:pPr lvl="1"/>
            <a:r>
              <a:rPr lang="en-IN" sz="2600" dirty="0"/>
              <a:t>Creating Hierarchies </a:t>
            </a:r>
          </a:p>
          <a:p>
            <a:pPr lvl="1"/>
            <a:r>
              <a:rPr lang="en-IN" sz="2600" dirty="0"/>
              <a:t>Adding formulas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179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Unit 2 : Chapter 2 Data Preparation : Basic Modelling</vt:lpstr>
      <vt:lpstr>Data Modelling</vt:lpstr>
      <vt:lpstr>Data Preparation</vt:lpstr>
      <vt:lpstr>SAP Analytics Cloud’s BI</vt:lpstr>
      <vt:lpstr>Basic ModeLling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40</cp:revision>
  <dcterms:created xsi:type="dcterms:W3CDTF">2019-07-02T19:23:41Z</dcterms:created>
  <dcterms:modified xsi:type="dcterms:W3CDTF">2020-03-06T10:49:26Z</dcterms:modified>
</cp:coreProperties>
</file>