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7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5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0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9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rgbClr val="FFC000"/>
                </a:solidFill>
              </a:rPr>
              <a:t>Unit 2 : Chapter 3</a:t>
            </a:r>
            <a:r>
              <a:rPr lang="en-GB" sz="6000" b="1" i="1" dirty="0"/>
              <a:t> </a:t>
            </a:r>
            <a:r>
              <a:rPr lang="en-GB" sz="6000" b="1" dirty="0">
                <a:solidFill>
                  <a:srgbClr val="0070C0"/>
                </a:solidFill>
              </a:rPr>
              <a:t>Performing Basic 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Setup</a:t>
            </a:r>
            <a:r>
              <a:rPr lang="en-GB" dirty="0"/>
              <a:t>  </a:t>
            </a:r>
            <a:r>
              <a:rPr lang="en-GB" dirty="0">
                <a:sym typeface="Wingdings" panose="05000000000000000000" pitchFamily="2" charset="2"/>
              </a:rPr>
              <a:t> One time IT Driven workflow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Connection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End-User Driven Operation, either Acquire Data or Connect Remotely.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Preparation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Operations on Acquired Data, Cleansing dirty data, compiles datasets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Modelling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Data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Power users to create common semantic layer for all users. Enables Security and Planning capability.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51A94-DFD7-4645-9986-3D3916F9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950810"/>
            <a:ext cx="6438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A716-A422-473C-B2AD-28D950D2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 to Get Data into SAC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FF68F0-F318-461A-8B47-5A6FBF4D4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52672"/>
              </p:ext>
            </p:extLst>
          </p:nvPr>
        </p:nvGraphicFramePr>
        <p:xfrm>
          <a:off x="1023938" y="2286000"/>
          <a:ext cx="9720261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364104696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67775892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26256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Home Screen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the Modeler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Stories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405760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story is automatically created when we do one of the following: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Drag &amp; Drop a Microsoft Excel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Connect to Data</a:t>
                      </a:r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Connect to all supported 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Declare Connections before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Refresh, by importing data from a file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Import a Microsoft Excel or CSV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Import an existing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Connect to Google drive.</a:t>
                      </a:r>
                    </a:p>
                    <a:p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194488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17043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9BB-DA59-4B2A-88AF-2E4A8136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 SAC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5077-4692-4C08-80F0-9F14EF83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Semantic Layer: </a:t>
            </a:r>
            <a:r>
              <a:rPr lang="en-US" dirty="0"/>
              <a:t>Business representation of corporate data that helps end users access data easily using common business terms.</a:t>
            </a:r>
          </a:p>
          <a:p>
            <a:r>
              <a:rPr lang="en-US" dirty="0">
                <a:highlight>
                  <a:srgbClr val="FFFF00"/>
                </a:highlight>
              </a:rPr>
              <a:t>Model </a:t>
            </a:r>
            <a:r>
              <a:rPr lang="en-US" dirty="0"/>
              <a:t>is </a:t>
            </a:r>
            <a:r>
              <a:rPr lang="en-US" dirty="0">
                <a:solidFill>
                  <a:srgbClr val="002060"/>
                </a:solidFill>
              </a:rPr>
              <a:t>SAC’s Semantic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Dimensions &amp; Measures</a:t>
            </a:r>
          </a:p>
          <a:p>
            <a:pPr lvl="1"/>
            <a:r>
              <a:rPr lang="en-US" dirty="0"/>
              <a:t>Security defined </a:t>
            </a:r>
          </a:p>
          <a:p>
            <a:pPr lvl="1"/>
            <a:r>
              <a:rPr lang="en-US" dirty="0"/>
              <a:t>Dimensions are shared</a:t>
            </a:r>
          </a:p>
          <a:p>
            <a:pPr lvl="1"/>
            <a:r>
              <a:rPr lang="en-US" dirty="0"/>
              <a:t>Series of Business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8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4D3B-EC11-4909-B816-5BB0A209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 Model Types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7C4E-F5A5-4EFC-B0FB-883D121D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Planning Type Model: </a:t>
            </a:r>
            <a:r>
              <a:rPr lang="en-US" dirty="0"/>
              <a:t>preconfigured with dimensions for time and categories. They offer support for multi-currency and security features at the level of both model and dimension. Users with planning privileges can create their own versions of model data.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An Analytics Type Model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dirty="0"/>
              <a:t>Does not support categories and does not require a time dimension.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An Analytics Model based on SAP HANA View: </a:t>
            </a:r>
            <a:r>
              <a:rPr lang="en-IN" dirty="0"/>
              <a:t>Simple model with a single account dimension, but with access to other dimension through SAP </a:t>
            </a:r>
            <a:r>
              <a:rPr lang="en-IN" dirty="0" err="1"/>
              <a:t>HANA.Security</a:t>
            </a:r>
            <a:r>
              <a:rPr lang="en-IN" dirty="0"/>
              <a:t> is inherited from SAP HANA.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644B-956B-40A4-BA55-96DB04F4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9561-1B98-49DF-95FA-A9B8359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Manipulate the data to make it accurate and match your business needs.</a:t>
            </a:r>
          </a:p>
          <a:p>
            <a:r>
              <a:rPr lang="en-US" sz="2600" dirty="0"/>
              <a:t>SAC Wrangle the data which frees us to focus on higher-value work.</a:t>
            </a:r>
          </a:p>
          <a:p>
            <a:r>
              <a:rPr lang="en-US" sz="2600" dirty="0"/>
              <a:t>Following ways for Data Wrangling:</a:t>
            </a:r>
          </a:p>
          <a:p>
            <a:pPr lvl="1"/>
            <a:r>
              <a:rPr lang="en-US" sz="2400" dirty="0"/>
              <a:t>Split </a:t>
            </a:r>
          </a:p>
          <a:p>
            <a:pPr lvl="1"/>
            <a:r>
              <a:rPr lang="en-US" sz="2400" dirty="0"/>
              <a:t>Convert text to number</a:t>
            </a:r>
          </a:p>
          <a:p>
            <a:pPr lvl="1"/>
            <a:r>
              <a:rPr lang="en-US" sz="2400" dirty="0"/>
              <a:t>Duplicate Columns</a:t>
            </a:r>
          </a:p>
          <a:p>
            <a:pPr lvl="1"/>
            <a:r>
              <a:rPr lang="en-US" sz="2400" dirty="0"/>
              <a:t>Merge Columns</a:t>
            </a:r>
          </a:p>
          <a:p>
            <a:pPr lvl="1"/>
            <a:r>
              <a:rPr lang="en-US" sz="2400" dirty="0"/>
              <a:t>Edit Single Cells</a:t>
            </a:r>
          </a:p>
          <a:p>
            <a:pPr lvl="1"/>
            <a:r>
              <a:rPr lang="en-US" sz="2400" dirty="0"/>
              <a:t>Add highlights for all cells with the same value when selecting a cell.</a:t>
            </a:r>
          </a:p>
          <a:p>
            <a:pPr lvl="1"/>
            <a:r>
              <a:rPr lang="en-US" sz="2400" dirty="0"/>
              <a:t>Maintaining a history  of transformations with undo/redo features.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1E4D7-AE93-4C7C-A917-5F4456E2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55" y="3138958"/>
            <a:ext cx="5535811" cy="20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769-635F-467A-9B90-3879AF90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User Creativity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A0C3-DE0C-42DC-8834-7F913979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user focus on higher-valued workflows through suggestions of most obvious actions:</a:t>
            </a:r>
          </a:p>
          <a:p>
            <a:pPr lvl="1"/>
            <a:r>
              <a:rPr lang="en-US" dirty="0"/>
              <a:t>Infer Datatypes </a:t>
            </a:r>
          </a:p>
          <a:p>
            <a:pPr lvl="1"/>
            <a:r>
              <a:rPr lang="en-US" dirty="0"/>
              <a:t>Transformation suggestions based on end-user’s selection</a:t>
            </a:r>
          </a:p>
          <a:p>
            <a:pPr lvl="1"/>
            <a:r>
              <a:rPr lang="en-US" dirty="0"/>
              <a:t>Suggest dimension relationships.</a:t>
            </a:r>
          </a:p>
          <a:p>
            <a:r>
              <a:rPr lang="en-US" dirty="0"/>
              <a:t>Let users play with Data:</a:t>
            </a:r>
          </a:p>
          <a:p>
            <a:pPr lvl="1"/>
            <a:r>
              <a:rPr lang="en-US" dirty="0"/>
              <a:t>Show different states : Previous , future</a:t>
            </a:r>
          </a:p>
          <a:p>
            <a:pPr lvl="1"/>
            <a:r>
              <a:rPr lang="en-US" dirty="0"/>
              <a:t>Preview Transformations</a:t>
            </a:r>
          </a:p>
          <a:p>
            <a:pPr lvl="1"/>
            <a:r>
              <a:rPr lang="en-US" dirty="0"/>
              <a:t>Let user decide on the result</a:t>
            </a:r>
          </a:p>
          <a:p>
            <a:pPr lvl="1"/>
            <a:r>
              <a:rPr lang="en-US" dirty="0"/>
              <a:t>Data preparation function to transform the data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8DBB3-CF3E-4263-A7AD-732C5E76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44" y="2967850"/>
            <a:ext cx="4281652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E332-D5C6-4452-8CEB-858AB6AF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Experience with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FDF0-8EC7-4B1D-BA1A-254DA51E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from Sample</a:t>
            </a:r>
          </a:p>
          <a:p>
            <a:r>
              <a:rPr lang="en-US" dirty="0"/>
              <a:t>Transform replayed on the entire dataset: </a:t>
            </a:r>
          </a:p>
          <a:p>
            <a:pPr lvl="1"/>
            <a:r>
              <a:rPr lang="en-US" dirty="0"/>
              <a:t>Sample serves as blueprint.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E03B6-2A85-4C70-9F5C-3402BCE7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1542045"/>
            <a:ext cx="4419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FABE-6705-4E9D-BB01-F35DC70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81-C446-4D84-A0BC-A90F12FB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Hierarchies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r>
              <a:rPr lang="en-IN" dirty="0"/>
              <a:t>structure the data, and when displayed in stories in a table, the nodes of the hierarchy can be expanded or collapsed.</a:t>
            </a:r>
          </a:p>
          <a:p>
            <a:r>
              <a:rPr lang="en-IN" b="1" dirty="0">
                <a:solidFill>
                  <a:srgbClr val="FF0000"/>
                </a:solidFill>
              </a:rPr>
              <a:t>Types:</a:t>
            </a:r>
          </a:p>
          <a:p>
            <a:pPr lvl="1"/>
            <a:r>
              <a:rPr lang="en-IN" dirty="0"/>
              <a:t>Level-Based Hierarchies : Organized into levels .Example: Country, State, City</a:t>
            </a:r>
          </a:p>
          <a:p>
            <a:pPr lvl="1"/>
            <a:r>
              <a:rPr lang="en-IN" dirty="0"/>
              <a:t>Parent-Chid Hierarchies : organized based on Parent-Child relationships.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B5BA6-5DFE-4C43-AA04-D11E643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596" y="4156420"/>
            <a:ext cx="3171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05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216</TotalTime>
  <Words>473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Unit 2 : Chapter 3 Performing Basic Data Modelling</vt:lpstr>
      <vt:lpstr>Process</vt:lpstr>
      <vt:lpstr>Where to start to Get Data into SAC</vt:lpstr>
      <vt:lpstr>Model in SAC</vt:lpstr>
      <vt:lpstr>SAC Model Types </vt:lpstr>
      <vt:lpstr>Data Wrangling</vt:lpstr>
      <vt:lpstr>Increasing User Creativity</vt:lpstr>
      <vt:lpstr>Responsive Experience with data</vt:lpstr>
      <vt:lpstr>Hierarchies in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58</cp:revision>
  <dcterms:created xsi:type="dcterms:W3CDTF">2019-07-02T19:23:41Z</dcterms:created>
  <dcterms:modified xsi:type="dcterms:W3CDTF">2020-03-07T09:53:15Z</dcterms:modified>
</cp:coreProperties>
</file>