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01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5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4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0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99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1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3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88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6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b="1" dirty="0">
                <a:solidFill>
                  <a:srgbClr val="FFC000"/>
                </a:solidFill>
              </a:rPr>
              <a:t>Unit 3 Business Intelligence: </a:t>
            </a:r>
            <a:r>
              <a:rPr lang="en-GB" sz="4800" b="1" dirty="0">
                <a:solidFill>
                  <a:schemeClr val="accent3">
                    <a:lumMod val="75000"/>
                  </a:schemeClr>
                </a:solidFill>
              </a:rPr>
              <a:t>Chapter 1</a:t>
            </a:r>
            <a:r>
              <a:rPr lang="en-GB" sz="48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4800" b="1" i="1" dirty="0">
                <a:solidFill>
                  <a:srgbClr val="0070C0"/>
                </a:solidFill>
              </a:rPr>
              <a:t>:Basic Story Design</a:t>
            </a:r>
            <a:endParaRPr lang="en-GB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Story 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Story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 presentation-style document that uses charts, visualizations, text, images and pictograms to describe data.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1877E-51DF-4273-B55A-D7848CAC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76" y="3099021"/>
            <a:ext cx="9989196" cy="32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96E3-CA7E-4A1A-B070-38C1F015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2C21-F688-4CFA-9333-4340C774F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81655"/>
            <a:ext cx="9720073" cy="46277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 Main views:</a:t>
            </a:r>
          </a:p>
          <a:p>
            <a:pPr lvl="1"/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 Explore Data in real time with dynamic visualizations </a:t>
            </a:r>
            <a:r>
              <a:rPr lang="en-US" dirty="0" err="1">
                <a:sym typeface="Wingdings" panose="05000000000000000000" pitchFamily="2" charset="2"/>
              </a:rPr>
              <a:t>chaning</a:t>
            </a:r>
            <a:r>
              <a:rPr lang="en-US" dirty="0">
                <a:sym typeface="Wingdings" panose="05000000000000000000" pitchFamily="2" charset="2"/>
              </a:rPr>
              <a:t> on-the-fly.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Story  can design beautiful, interactive dashboards for users.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Measures, Dimensions and Models?</a:t>
            </a:r>
          </a:p>
          <a:p>
            <a:pPr lvl="1"/>
            <a:r>
              <a:rPr lang="en-US" dirty="0"/>
              <a:t>Measures </a:t>
            </a:r>
            <a:r>
              <a:rPr lang="en-US" dirty="0">
                <a:sym typeface="Wingdings" panose="05000000000000000000" pitchFamily="2" charset="2"/>
              </a:rPr>
              <a:t> represent quantities that provide meaning the </a:t>
            </a:r>
            <a:r>
              <a:rPr lang="en-US" dirty="0" err="1">
                <a:sym typeface="Wingdings" panose="05000000000000000000" pitchFamily="2" charset="2"/>
              </a:rPr>
              <a:t>data.Example</a:t>
            </a:r>
            <a:r>
              <a:rPr lang="en-US" dirty="0">
                <a:sym typeface="Wingdings" panose="05000000000000000000" pitchFamily="2" charset="2"/>
              </a:rPr>
              <a:t>: Sales Revenue, Salary.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Dimensions  Provides perspective on the </a:t>
            </a:r>
            <a:r>
              <a:rPr lang="en-US" dirty="0" err="1">
                <a:sym typeface="Wingdings" panose="05000000000000000000" pitchFamily="2" charset="2"/>
              </a:rPr>
              <a:t>data.example</a:t>
            </a:r>
            <a:r>
              <a:rPr lang="en-US" dirty="0">
                <a:sym typeface="Wingdings" panose="05000000000000000000" pitchFamily="2" charset="2"/>
              </a:rPr>
              <a:t>: Product Category, first name, last name etc.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Model  Using Dimensions and measures we can model the data.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AFEB0-0A79-4CDA-84D6-A0DB912F0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193" y="1240942"/>
            <a:ext cx="4610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7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76C-E7F9-4D33-AB06-F2127934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Pages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AFA6-0A4A-4859-AF6C-37A463A9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05" y="1853754"/>
            <a:ext cx="10647350" cy="361259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Canvas Page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Pixel perfect report for presentations</a:t>
            </a:r>
          </a:p>
          <a:p>
            <a:r>
              <a:rPr lang="en-US" dirty="0">
                <a:solidFill>
                  <a:srgbClr val="FF0000"/>
                </a:solidFill>
              </a:rPr>
              <a:t>Responsive Page </a:t>
            </a:r>
            <a:r>
              <a:rPr lang="en-US" dirty="0">
                <a:sym typeface="Wingdings" panose="05000000000000000000" pitchFamily="2" charset="2"/>
              </a:rPr>
              <a:t>Flexible dashboards that can be presented on any device or screen size.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Grid Page </a:t>
            </a:r>
            <a:r>
              <a:rPr lang="en-US" dirty="0">
                <a:sym typeface="Wingdings" panose="05000000000000000000" pitchFamily="2" charset="2"/>
              </a:rPr>
              <a:t> A traditional spreadsheet give full view of data</a:t>
            </a:r>
            <a:r>
              <a:rPr lang="en-IN" dirty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1BD62-6B5C-42AA-ADA1-6AAA81C8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16" y="3290030"/>
            <a:ext cx="6629400" cy="25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0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67E4-DEB2-4B25-A2AD-D96B541A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Page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1A9BDE-1D5E-4351-AEA0-3E395EC20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62" y="2016125"/>
            <a:ext cx="11235558" cy="35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636A-BECF-4758-BD06-9FF36AF7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a Page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E8E4D-66FC-4EF7-85F7-AE9AFEC63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028" y="1876096"/>
            <a:ext cx="6675949" cy="42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1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AE8D-AD5F-48FE-8994-3652C5CB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to Add on Story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A04B-7599-4AB2-8C39-D284F4C0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92166"/>
            <a:ext cx="9603275" cy="474016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Charts: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Comparison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Trend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Correlation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Distribution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Indicator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Map (Geo Map)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Story Filter, Page Filter, Widget Filter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Prompts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Thresholds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Linked Dimension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27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F526-224E-4AA3-9F57-A03CA509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57B9-E82B-44EF-AB40-D184AAC8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Faceted view of data which can be manipulated to generate charts of your story pages.</a:t>
            </a:r>
          </a:p>
          <a:p>
            <a:r>
              <a:rPr lang="en-US" dirty="0"/>
              <a:t>When measures and dimensions are selected in upper page, the visualizations in the lower panes updates in real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17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84AD-87B9-44FA-9F59-D82BFD24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A70A-2D6F-421F-8186-192D27E47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Bookmarking story views: </a:t>
            </a:r>
            <a:r>
              <a:rPr lang="en-US" dirty="0"/>
              <a:t>create bookmarks to save different states of a story.</a:t>
            </a:r>
          </a:p>
          <a:p>
            <a:r>
              <a:rPr lang="en-US" b="1" dirty="0">
                <a:solidFill>
                  <a:srgbClr val="FF0000"/>
                </a:solidFill>
              </a:rPr>
              <a:t>Need of Bookmarking: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When viewing a story, we may want to come back to the same view of the data every time or we may want to set up different states or scenarios.</a:t>
            </a:r>
          </a:p>
        </p:txBody>
      </p:sp>
    </p:spTree>
    <p:extLst>
      <p:ext uri="{BB962C8B-B14F-4D97-AF65-F5344CB8AC3E}">
        <p14:creationId xmlns:p14="http://schemas.microsoft.com/office/powerpoint/2010/main" val="1257379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228</TotalTime>
  <Words>254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Tw Cen MT</vt:lpstr>
      <vt:lpstr>Tw Cen MT Condensed</vt:lpstr>
      <vt:lpstr>Wingdings</vt:lpstr>
      <vt:lpstr>Wingdings 3</vt:lpstr>
      <vt:lpstr>Integral</vt:lpstr>
      <vt:lpstr>Unit 3 Business Intelligence: Chapter 1 :Basic Story Design</vt:lpstr>
      <vt:lpstr>Story Design</vt:lpstr>
      <vt:lpstr>Story?</vt:lpstr>
      <vt:lpstr>Responsive Pages </vt:lpstr>
      <vt:lpstr>Responsive Page</vt:lpstr>
      <vt:lpstr>Styling a Page</vt:lpstr>
      <vt:lpstr>Components to Add on Story Page</vt:lpstr>
      <vt:lpstr>Explore Data</vt:lpstr>
      <vt:lpstr>Bookmarking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70</cp:revision>
  <dcterms:created xsi:type="dcterms:W3CDTF">2019-07-02T19:23:41Z</dcterms:created>
  <dcterms:modified xsi:type="dcterms:W3CDTF">2020-03-06T10:54:50Z</dcterms:modified>
</cp:coreProperties>
</file>