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0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1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5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8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8010939" cy="1463040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Unit 3 Business Intelligence: </a:t>
            </a:r>
            <a:r>
              <a:rPr lang="en-GB" sz="4800" b="1" dirty="0">
                <a:solidFill>
                  <a:srgbClr val="C00000"/>
                </a:solidFill>
              </a:rPr>
              <a:t>Chapter 2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GB" sz="4800" b="1" dirty="0"/>
              <a:t>Storytelling: Visualization, Basic Calculation and formatting 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Story Telling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3F601-303F-4092-9FBC-59E52F58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9" y="1723862"/>
            <a:ext cx="6535403" cy="304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4A5BF-C167-4665-ACFA-0A8D27A7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04" y="745122"/>
            <a:ext cx="5577767" cy="3081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71324-3969-4815-9625-C4886928A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33" y="3826878"/>
            <a:ext cx="5577767" cy="16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3B66-7CEE-4810-B7BE-B45064C9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Story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5DA4-E446-4E49-94CE-1B429FA8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2912"/>
            <a:ext cx="9720073" cy="43264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- Visualize the story within a canvas</a:t>
            </a:r>
          </a:p>
          <a:p>
            <a:r>
              <a:rPr lang="en-US" sz="3200" dirty="0"/>
              <a:t>- Use a grid</a:t>
            </a:r>
          </a:p>
          <a:p>
            <a:r>
              <a:rPr lang="en-US" sz="3200" dirty="0"/>
              <a:t>- Use a Responsive Page </a:t>
            </a:r>
          </a:p>
          <a:p>
            <a:r>
              <a:rPr lang="en-US" sz="3200" dirty="0"/>
              <a:t>- Run a smart Discovery (Data Analysis)</a:t>
            </a:r>
          </a:p>
          <a:p>
            <a:r>
              <a:rPr lang="en-US" sz="3200" dirty="0"/>
              <a:t>- Design to Choose:</a:t>
            </a:r>
          </a:p>
          <a:p>
            <a:pPr lvl="3"/>
            <a:r>
              <a:rPr lang="en-US" sz="2800" dirty="0"/>
              <a:t>New Design</a:t>
            </a:r>
          </a:p>
          <a:p>
            <a:pPr lvl="3"/>
            <a:r>
              <a:rPr lang="en-US" sz="2800" dirty="0"/>
              <a:t>Templates provided by SAP</a:t>
            </a:r>
          </a:p>
          <a:p>
            <a:pPr lvl="3"/>
            <a:r>
              <a:rPr lang="en-IN" sz="2800" dirty="0"/>
              <a:t>Templates customized by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322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FBA4-DCE8-4912-AD75-1505BFC2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57C0-1605-45DE-B67E-F815D84C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Right way of visualization? </a:t>
            </a:r>
          </a:p>
          <a:p>
            <a:r>
              <a:rPr lang="en-US" dirty="0"/>
              <a:t>Create Visualization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Choose a direction</a:t>
            </a:r>
            <a:r>
              <a:rPr lang="en-US" dirty="0"/>
              <a:t> – Importance of visualizations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Keep it simple </a:t>
            </a:r>
            <a:r>
              <a:rPr lang="en-US" dirty="0"/>
              <a:t>– ensure user-friendly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Reading Direction </a:t>
            </a:r>
            <a:r>
              <a:rPr lang="en-US" dirty="0"/>
              <a:t>– follow format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Logical Graphical Grouping </a:t>
            </a:r>
            <a:r>
              <a:rPr lang="en-US" dirty="0"/>
              <a:t>– topics should be located next to each other, follow logical format.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A8F38-5737-4884-864F-79DD21DE1AE5}"/>
              </a:ext>
            </a:extLst>
          </p:cNvPr>
          <p:cNvSpPr/>
          <p:nvPr/>
        </p:nvSpPr>
        <p:spPr>
          <a:xfrm>
            <a:off x="7424530" y="804520"/>
            <a:ext cx="2257425" cy="26670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2C509-2A54-4089-B4B7-F234034C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29" y="762000"/>
            <a:ext cx="2257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D1DB-CC5D-4633-AD4D-02A9E249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Preparation/Calculation/Aggregation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0EE93-AA64-4E7E-ACF6-F19110F5C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18" y="1853754"/>
            <a:ext cx="529590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7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402-059B-401E-AB55-4B0E392A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Aggregation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26707-2764-4215-920E-D2530F44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161" y="3120886"/>
            <a:ext cx="4162239" cy="24060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333173-147B-43C3-80B3-F431B3576B0D}"/>
              </a:ext>
            </a:extLst>
          </p:cNvPr>
          <p:cNvCxnSpPr>
            <a:cxnSpLocks/>
          </p:cNvCxnSpPr>
          <p:nvPr/>
        </p:nvCxnSpPr>
        <p:spPr>
          <a:xfrm flipH="1">
            <a:off x="5486400" y="4780722"/>
            <a:ext cx="1411357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201EFA-2694-48EC-8266-93A52BB6B8B7}"/>
              </a:ext>
            </a:extLst>
          </p:cNvPr>
          <p:cNvSpPr txBox="1"/>
          <p:nvPr/>
        </p:nvSpPr>
        <p:spPr>
          <a:xfrm>
            <a:off x="6897757" y="4502426"/>
            <a:ext cx="21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Standard Aggregation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88A5B-B362-4917-B6A2-199FE10F9AEA}"/>
              </a:ext>
            </a:extLst>
          </p:cNvPr>
          <p:cNvSpPr txBox="1"/>
          <p:nvPr/>
        </p:nvSpPr>
        <p:spPr>
          <a:xfrm>
            <a:off x="1451579" y="2315817"/>
            <a:ext cx="666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Aggregation is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predefined</a:t>
            </a:r>
            <a:r>
              <a:rPr lang="en-US" dirty="0"/>
              <a:t> in the data source of data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8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0CF5-E4DC-43A6-B73C-A24D3DAF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Aggregation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C472-CD30-4E83-9A75-6C6CFB93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use another calculation type, which was </a:t>
            </a:r>
            <a:r>
              <a:rPr lang="en-US" b="1" dirty="0">
                <a:solidFill>
                  <a:srgbClr val="FF0000"/>
                </a:solidFill>
              </a:rPr>
              <a:t>not part of the data source </a:t>
            </a:r>
            <a:r>
              <a:rPr lang="en-US" dirty="0"/>
              <a:t>of the model connected.</a:t>
            </a:r>
          </a:p>
          <a:p>
            <a:r>
              <a:rPr lang="en-US" dirty="0"/>
              <a:t>Exception Aggregation can be applied from:</a:t>
            </a:r>
          </a:p>
          <a:p>
            <a:pPr lvl="1"/>
            <a:r>
              <a:rPr lang="en-US" dirty="0"/>
              <a:t>A Model</a:t>
            </a:r>
          </a:p>
          <a:p>
            <a:pPr lvl="1"/>
            <a:r>
              <a:rPr lang="en-US" dirty="0"/>
              <a:t>A Story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AF8A-3896-46FD-B9C3-B33590B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51" y="3429000"/>
            <a:ext cx="4867275" cy="3081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E1E5B-F839-43C2-B4BB-F68467AF9BA5}"/>
              </a:ext>
            </a:extLst>
          </p:cNvPr>
          <p:cNvCxnSpPr>
            <a:cxnSpLocks/>
          </p:cNvCxnSpPr>
          <p:nvPr/>
        </p:nvCxnSpPr>
        <p:spPr>
          <a:xfrm flipH="1">
            <a:off x="9084367" y="4952327"/>
            <a:ext cx="904459" cy="46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5B2E9B-D1D1-4E95-B038-830B0817C131}"/>
              </a:ext>
            </a:extLst>
          </p:cNvPr>
          <p:cNvSpPr txBox="1"/>
          <p:nvPr/>
        </p:nvSpPr>
        <p:spPr>
          <a:xfrm>
            <a:off x="9888407" y="4582995"/>
            <a:ext cx="226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Aggregation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88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03A-3782-49E8-BD8B-DA5F2EF8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Exception Aggregation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A9C3-A52C-48C0-BBCE-E6A585C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Aggregation Types: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AVG</a:t>
            </a:r>
          </a:p>
          <a:p>
            <a:pPr lvl="1"/>
            <a:r>
              <a:rPr lang="en-US" dirty="0"/>
              <a:t>AVG excl.0</a:t>
            </a:r>
          </a:p>
          <a:p>
            <a:pPr lvl="1"/>
            <a:r>
              <a:rPr lang="en-US" dirty="0"/>
              <a:t>FIRST</a:t>
            </a:r>
          </a:p>
          <a:p>
            <a:pPr lvl="1"/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385690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271</TotalTime>
  <Words>183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Unit 3 Business Intelligence: Chapter 2 : Storytelling: Visualization, Basic Calculation and formatting </vt:lpstr>
      <vt:lpstr>Story Telling</vt:lpstr>
      <vt:lpstr>Define Story Structure</vt:lpstr>
      <vt:lpstr>Visualizations </vt:lpstr>
      <vt:lpstr>Data Preparation/Calculation/Aggregation</vt:lpstr>
      <vt:lpstr>Standard Aggregation</vt:lpstr>
      <vt:lpstr>Exception Aggregation</vt:lpstr>
      <vt:lpstr>How to Add Exception Aggregation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84</cp:revision>
  <dcterms:created xsi:type="dcterms:W3CDTF">2019-07-02T19:23:41Z</dcterms:created>
  <dcterms:modified xsi:type="dcterms:W3CDTF">2020-03-08T03:10:20Z</dcterms:modified>
</cp:coreProperties>
</file>