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5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8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9385443" cy="1463040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C00000"/>
                </a:solidFill>
              </a:rPr>
              <a:t>Unit 3 Business Intelligence: </a:t>
            </a:r>
            <a:r>
              <a:rPr lang="en-GB" sz="4800" b="1" dirty="0">
                <a:solidFill>
                  <a:srgbClr val="FF0000"/>
                </a:solidFill>
              </a:rPr>
              <a:t>Chapter 3 : </a:t>
            </a:r>
            <a:r>
              <a:rPr lang="en-GB" sz="4800" b="1" dirty="0"/>
              <a:t>Data Integration with SAP BW/4 HANA and SAP Universes 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2825-1F85-4031-B260-1C7342A2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SAP BW/4 HANA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36C3-1CE8-450F-B7EA-EC275485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Leverage the investment into SAP BW and provide the users with Analytics beyond data discovery.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Directly</a:t>
            </a:r>
            <a:r>
              <a:rPr lang="en-US" dirty="0"/>
              <a:t> Consume BW data without data replication.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Utilize</a:t>
            </a:r>
            <a:r>
              <a:rPr lang="en-US" dirty="0"/>
              <a:t> native BW query concepts to get most out of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Re-use</a:t>
            </a:r>
            <a:r>
              <a:rPr lang="en-US" dirty="0"/>
              <a:t> of existing authorization concepts for data level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 </a:t>
            </a:r>
            <a:r>
              <a:rPr lang="en-US" b="1" dirty="0">
                <a:solidFill>
                  <a:srgbClr val="C00000"/>
                </a:solidFill>
              </a:rPr>
              <a:t>established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best practices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Query design, life cycle management, data level authorizations.</a:t>
            </a:r>
          </a:p>
        </p:txBody>
      </p:sp>
    </p:spTree>
    <p:extLst>
      <p:ext uri="{BB962C8B-B14F-4D97-AF65-F5344CB8AC3E}">
        <p14:creationId xmlns:p14="http://schemas.microsoft.com/office/powerpoint/2010/main" val="16511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FDF-A3CB-4D5F-B4EC-92E383AA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features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8C60-738E-4EBD-B87E-5D8EAAF7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Direct, Secure and Simple</a:t>
            </a:r>
          </a:p>
          <a:p>
            <a:pPr lvl="1"/>
            <a:r>
              <a:rPr lang="en-US" sz="2000" dirty="0"/>
              <a:t>Simply Connect to BW queries or generated HANA views in your on-premise SAP BW systems</a:t>
            </a:r>
          </a:p>
          <a:p>
            <a:pPr lvl="1"/>
            <a:r>
              <a:rPr lang="en-US" sz="2000" dirty="0"/>
              <a:t>No additional modelling is required</a:t>
            </a:r>
          </a:p>
          <a:p>
            <a:pPr lvl="1"/>
            <a:r>
              <a:rPr lang="en-US" sz="2000" dirty="0"/>
              <a:t>No Data replication into SAP Analytics cloud</a:t>
            </a:r>
          </a:p>
          <a:p>
            <a:pPr lvl="1"/>
            <a:r>
              <a:rPr lang="en-US" sz="2000" dirty="0"/>
              <a:t>Data remains behind your corporate firewall when running queries and displaying results</a:t>
            </a:r>
          </a:p>
          <a:p>
            <a:pPr lvl="1"/>
            <a:r>
              <a:rPr lang="en-US" sz="2000" dirty="0"/>
              <a:t>No Authorization replication needed: SAP BW authorizations are fully respected.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End-to-end Integration</a:t>
            </a:r>
          </a:p>
          <a:p>
            <a:pPr lvl="1"/>
            <a:r>
              <a:rPr lang="en-US" sz="1900" dirty="0"/>
              <a:t>Ability to access SAP BW and SAP HANA features that cannot be accessed through standard Query interfaces( SQL, MDX).</a:t>
            </a:r>
          </a:p>
          <a:p>
            <a:pPr lvl="1"/>
            <a:r>
              <a:rPr lang="en-US" sz="1900" dirty="0"/>
              <a:t>Use of Unique best-in-class query interface to SAP BW and SAP HANA engines</a:t>
            </a:r>
          </a:p>
          <a:p>
            <a:pPr lvl="1"/>
            <a:r>
              <a:rPr lang="en-US" sz="1900" dirty="0"/>
              <a:t>Query Interface is continuously  enhanced alongside SAP BW &amp; HANA engine enhancements.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7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F42-7277-43EE-90B3-E517CA44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Integration with BW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C481-B4EA-431F-A1F3-0C75274E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 Chart to Chart filtering</a:t>
            </a:r>
            <a:r>
              <a:rPr lang="en-US" dirty="0"/>
              <a:t> – Create filters or drill through hierarchical data in one chart.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BW Variable prompt enhancements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BW Variant and Personalization consumption BW structures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BW Structures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New Table Calculations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Integration with BW query techniques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Parallel execution of BW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1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3FDF-E6FD-4D2A-A18F-FAD3771C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with SAP universe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4FAC5-7ED2-4F0C-8A65-D1DE97BE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2015732"/>
            <a:ext cx="10955463" cy="34506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Live Connection </a:t>
            </a:r>
            <a:r>
              <a:rPr lang="en-US" dirty="0"/>
              <a:t>– No Data will be stored on the cloud called as On Demand connection.</a:t>
            </a:r>
          </a:p>
          <a:p>
            <a:r>
              <a:rPr lang="en-US" dirty="0">
                <a:solidFill>
                  <a:srgbClr val="FF0000"/>
                </a:solidFill>
              </a:rPr>
              <a:t>Replicative Data Import connection </a:t>
            </a:r>
            <a:r>
              <a:rPr lang="en-US" dirty="0"/>
              <a:t>-  data will be stored in the cloud and updated within intervals.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52552F-0B3E-42E9-92BA-1415AAC9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9" y="3429000"/>
            <a:ext cx="9521687" cy="30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9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D20D-102C-4218-8400-F19BC9D7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BC6A-28D9-461D-ACEA-DAD6FBB6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Live Connection: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Live universe Connector setup and configured </a:t>
            </a:r>
          </a:p>
          <a:p>
            <a:pPr lvl="1"/>
            <a:r>
              <a:rPr lang="en-US" dirty="0"/>
              <a:t>BOE properties should have following content: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dirty="0" err="1"/>
              <a:t>boe.temporaryDocumentFolder</a:t>
            </a:r>
            <a:r>
              <a:rPr lang="en-US" dirty="0"/>
              <a:t> holds the name of the folder that is created inside each users </a:t>
            </a:r>
            <a:r>
              <a:rPr lang="en-US" dirty="0" err="1"/>
              <a:t>favourites</a:t>
            </a:r>
            <a:r>
              <a:rPr lang="en-US" dirty="0"/>
              <a:t> folder when they consume live data connection.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Data Import:</a:t>
            </a:r>
          </a:p>
          <a:p>
            <a:pPr lvl="1"/>
            <a:r>
              <a:rPr lang="en-US" dirty="0"/>
              <a:t>SAP Cloud Connector</a:t>
            </a:r>
          </a:p>
          <a:p>
            <a:pPr lvl="1"/>
            <a:r>
              <a:rPr lang="en-US" dirty="0"/>
              <a:t>SAP Analytics Cloud Agent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53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</TotalTime>
  <Words>299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Tw Cen MT</vt:lpstr>
      <vt:lpstr>Tw Cen MT Condensed</vt:lpstr>
      <vt:lpstr>Wingdings</vt:lpstr>
      <vt:lpstr>Wingdings 3</vt:lpstr>
      <vt:lpstr>Integral</vt:lpstr>
      <vt:lpstr>Unit 3 Business Intelligence: Chapter 3 : Data Integration with SAP BW/4 HANA and SAP Universes </vt:lpstr>
      <vt:lpstr>Advantages of SAP BW/4 HANA</vt:lpstr>
      <vt:lpstr>Connectivity features </vt:lpstr>
      <vt:lpstr>Summary: Integration with BW</vt:lpstr>
      <vt:lpstr>Integrating with SAP universe</vt:lpstr>
      <vt:lpstr>Requirement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91</cp:revision>
  <dcterms:created xsi:type="dcterms:W3CDTF">2019-07-02T19:23:41Z</dcterms:created>
  <dcterms:modified xsi:type="dcterms:W3CDTF">2020-03-08T03:49:33Z</dcterms:modified>
</cp:coreProperties>
</file>