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96" r:id="rId3"/>
    <p:sldId id="305" r:id="rId4"/>
    <p:sldId id="304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58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4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60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0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78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8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7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5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7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9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62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79C5-C5EF-4861-84A9-ED393C509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800" b="1" dirty="0">
                <a:solidFill>
                  <a:srgbClr val="FFC000"/>
                </a:solidFill>
              </a:rPr>
              <a:t>Unit 3 Business Intelligence: </a:t>
            </a:r>
            <a:r>
              <a:rPr lang="en-GB" sz="4800" b="1" dirty="0">
                <a:solidFill>
                  <a:schemeClr val="accent3">
                    <a:lumMod val="75000"/>
                  </a:schemeClr>
                </a:solidFill>
              </a:rPr>
              <a:t>Chapter 4 : </a:t>
            </a:r>
            <a:r>
              <a:rPr lang="en-GB" sz="4800" b="1" dirty="0"/>
              <a:t>Analytic Applications</a:t>
            </a:r>
            <a:endParaRPr lang="en-GB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03F23-ABD9-4FCB-BEF9-AB5FD3837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5067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42825-1F85-4031-B260-1C7342A2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Analytic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036C3-1CE8-450F-B7EA-EC2754851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61" y="2015732"/>
            <a:ext cx="10378993" cy="34506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Analytic Applications: </a:t>
            </a:r>
            <a:r>
              <a:rPr lang="en-US" dirty="0"/>
              <a:t>An analytic application is a document that can contain visualizations such as tables, charts, and filters to allow navigation and analysis of data. </a:t>
            </a:r>
          </a:p>
          <a:p>
            <a:r>
              <a:rPr lang="en-US" dirty="0"/>
              <a:t>can personalize the visualizations and interaction behaviors of the UI elements according to user requirements. </a:t>
            </a:r>
          </a:p>
          <a:p>
            <a:r>
              <a:rPr lang="en-US" dirty="0"/>
              <a:t>Analytic applications are created and consumed in SAP Analytics Cloud.</a:t>
            </a:r>
          </a:p>
        </p:txBody>
      </p:sp>
    </p:spTree>
    <p:extLst>
      <p:ext uri="{BB962C8B-B14F-4D97-AF65-F5344CB8AC3E}">
        <p14:creationId xmlns:p14="http://schemas.microsoft.com/office/powerpoint/2010/main" val="165114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003A-B180-42FC-9914-A08B713F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</a:t>
            </a:r>
            <a:r>
              <a:rPr lang="en-US"/>
              <a:t>Analytic Application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A761B1-5E1E-474A-AD3C-7125291B0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064" y="2036002"/>
            <a:ext cx="6602108" cy="436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5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CA66-5513-47B2-9C31-88E42A0E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736C32-9882-41F1-8EAF-3077C486C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899" y="2016124"/>
            <a:ext cx="10007029" cy="457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7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F8C7-98D5-4519-B139-840B5961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8A30-E197-4EFF-AD81-582CAAB2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	</a:t>
            </a: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you!! </a:t>
            </a:r>
          </a:p>
          <a:p>
            <a:endParaRPr lang="en-IN" sz="40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marL="0" indent="0">
              <a:buNone/>
            </a:pP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	</a:t>
            </a:r>
          </a:p>
          <a:p>
            <a:pPr marL="0" indent="0">
              <a:buNone/>
            </a:pP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Questions ??? 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378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424</TotalTime>
  <Words>48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Tw Cen MT</vt:lpstr>
      <vt:lpstr>Tw Cen MT Condensed</vt:lpstr>
      <vt:lpstr>Wingdings 3</vt:lpstr>
      <vt:lpstr>Integral</vt:lpstr>
      <vt:lpstr>Unit 3 Business Intelligence: Chapter 4 : Analytic Applications</vt:lpstr>
      <vt:lpstr>What is Analytic Application</vt:lpstr>
      <vt:lpstr>How to Create Analytic Application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Studio 1.6 To SAP Lumira 2.0</dc:title>
  <dc:creator>Atul Kadlag</dc:creator>
  <cp:lastModifiedBy>Atul Kadlag</cp:lastModifiedBy>
  <cp:revision>105</cp:revision>
  <dcterms:created xsi:type="dcterms:W3CDTF">2019-07-02T19:23:41Z</dcterms:created>
  <dcterms:modified xsi:type="dcterms:W3CDTF">2020-03-06T10:59:35Z</dcterms:modified>
</cp:coreProperties>
</file>