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92" r:id="rId4"/>
    <p:sldId id="293" r:id="rId5"/>
    <p:sldId id="294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9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5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1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4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540469"/>
            <a:ext cx="11230303" cy="2144110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Unit 4 Introduction to SAP Analytics Cloud Planning: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:Creating Planning Data MODEL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Creating Planning Model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AA6F-205B-465C-81C6-792FA5BB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Planning model </a:t>
            </a:r>
            <a:r>
              <a:rPr lang="en-GB" dirty="0">
                <a:sym typeface="Wingdings" panose="05000000000000000000" pitchFamily="2" charset="2"/>
              </a:rPr>
              <a:t>allows to do everything analytic models do, however they give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more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control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with the data such  as setting </a:t>
            </a: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up budgets and forecasts</a:t>
            </a:r>
            <a:r>
              <a:rPr lang="en-GB" dirty="0">
                <a:sym typeface="Wingdings" panose="05000000000000000000" pitchFamily="2" charset="2"/>
              </a:rPr>
              <a:t>, creating own versions of data model data, copying &amp; pasting data and using spreading, distributing and allocations features.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063-5A9B-40A3-9BD2-21680C9E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30E1-E8CF-4720-A443-E3C01D0A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settings for Time, which determines the </a:t>
            </a:r>
            <a:r>
              <a:rPr lang="en-US" b="1" dirty="0"/>
              <a:t>range of your data.</a:t>
            </a:r>
          </a:p>
          <a:p>
            <a:pPr lvl="1"/>
            <a:r>
              <a:rPr lang="en-US" b="1" dirty="0"/>
              <a:t>Time Dimension Granularity -  Year, Quarter, Month &amp; Day</a:t>
            </a:r>
          </a:p>
          <a:p>
            <a:pPr lvl="1"/>
            <a:endParaRPr lang="en-IN" b="1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F7E404F-24EC-47BC-A03F-096EA18388BF}"/>
              </a:ext>
            </a:extLst>
          </p:cNvPr>
          <p:cNvSpPr/>
          <p:nvPr/>
        </p:nvSpPr>
        <p:spPr>
          <a:xfrm>
            <a:off x="7297863" y="642541"/>
            <a:ext cx="3756991" cy="1643459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How far into past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How far into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0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253-B93B-47CA-B2AA-AEEC0CDA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Categories available for 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C5C6-E891-45AA-8E24-2FB967D5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Actual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/>
              <a:t>Actual Values</a:t>
            </a:r>
          </a:p>
          <a:p>
            <a:r>
              <a:rPr lang="en-US" b="1" dirty="0">
                <a:solidFill>
                  <a:srgbClr val="FF0000"/>
                </a:solidFill>
              </a:rPr>
              <a:t>Budget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/>
              <a:t>How much is allowed to spent</a:t>
            </a:r>
          </a:p>
          <a:p>
            <a:r>
              <a:rPr lang="en-US" b="1" dirty="0">
                <a:solidFill>
                  <a:srgbClr val="FF0000"/>
                </a:solidFill>
              </a:rPr>
              <a:t>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What is the goal</a:t>
            </a:r>
          </a:p>
          <a:p>
            <a:r>
              <a:rPr lang="en-US" b="1" dirty="0">
                <a:solidFill>
                  <a:srgbClr val="FF0000"/>
                </a:solidFill>
              </a:rPr>
              <a:t>Forecast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What is the expectation of the financial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Rolling Forecast </a:t>
            </a:r>
            <a:r>
              <a:rPr lang="en-US" dirty="0"/>
              <a:t>– the range of Back or Forward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5DB8-9334-4460-B2FB-EFCF7E83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Model vs Planning 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5A1C0-54DB-4042-8B0F-6BBD37F7D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77602"/>
              </p:ext>
            </p:extLst>
          </p:nvPr>
        </p:nvGraphicFramePr>
        <p:xfrm>
          <a:off x="1023938" y="2285999"/>
          <a:ext cx="9720264" cy="354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2">
                  <a:extLst>
                    <a:ext uri="{9D8B030D-6E8A-4147-A177-3AD203B41FA5}">
                      <a16:colId xmlns:a16="http://schemas.microsoft.com/office/drawing/2014/main" val="720539570"/>
                    </a:ext>
                  </a:extLst>
                </a:gridCol>
                <a:gridCol w="4860132">
                  <a:extLst>
                    <a:ext uri="{9D8B030D-6E8A-4147-A177-3AD203B41FA5}">
                      <a16:colId xmlns:a16="http://schemas.microsoft.com/office/drawing/2014/main" val="3865375110"/>
                    </a:ext>
                  </a:extLst>
                </a:gridCol>
              </a:tblGrid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Analytic Model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Planning Model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1045222692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Live or Imported data can be used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data to be acquired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371549105"/>
                  </a:ext>
                </a:extLst>
              </a:tr>
              <a:tr h="792469">
                <a:tc>
                  <a:txBody>
                    <a:bodyPr/>
                    <a:lstStyle/>
                    <a:p>
                      <a:r>
                        <a:rPr lang="en-US" dirty="0"/>
                        <a:t>Category or Time Dimension not required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Account, Category and Time Dimension are required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2481579020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No Additional Categories required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Categories are required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3025394558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Calculation of measures by formula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 or extend data by planning functions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2991797250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Share dimension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use private version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3647503315"/>
                  </a:ext>
                </a:extLst>
              </a:tr>
              <a:tr h="459129">
                <a:tc>
                  <a:txBody>
                    <a:bodyPr/>
                    <a:lstStyle/>
                    <a:p>
                      <a:r>
                        <a:rPr lang="en-US" dirty="0"/>
                        <a:t>Data loaded by scheduling, refresh or mapping</a:t>
                      </a:r>
                      <a:endParaRPr lang="en-IN" dirty="0"/>
                    </a:p>
                  </a:txBody>
                  <a:tcPr marL="92543" marR="9254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and/or export data to SAP BPC Standard</a:t>
                      </a:r>
                      <a:endParaRPr lang="en-IN" dirty="0"/>
                    </a:p>
                  </a:txBody>
                  <a:tcPr marL="92543" marR="92543"/>
                </a:tc>
                <a:extLst>
                  <a:ext uri="{0D108BD9-81ED-4DB2-BD59-A6C34878D82A}">
                    <a16:rowId xmlns:a16="http://schemas.microsoft.com/office/drawing/2014/main" val="123603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258</TotalTime>
  <Words>222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Unit 4 Introduction to SAP Analytics Cloud Planning: Chapter 1 :Creating Planning Data MODEL</vt:lpstr>
      <vt:lpstr>Creating Planning Model </vt:lpstr>
      <vt:lpstr>Planning Phases</vt:lpstr>
      <vt:lpstr>Standard Categories available for Planning</vt:lpstr>
      <vt:lpstr>Analytic Model vs Planning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80</cp:revision>
  <dcterms:created xsi:type="dcterms:W3CDTF">2019-07-02T19:23:41Z</dcterms:created>
  <dcterms:modified xsi:type="dcterms:W3CDTF">2020-04-10T11:20:02Z</dcterms:modified>
</cp:coreProperties>
</file>