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95" r:id="rId4"/>
    <p:sldId id="296" r:id="rId5"/>
    <p:sldId id="297" r:id="rId6"/>
    <p:sldId id="298" r:id="rId7"/>
    <p:sldId id="29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ul Kadlag" initials="AK" lastIdx="1" clrIdx="0">
    <p:extLst>
      <p:ext uri="{19B8F6BF-5375-455C-9EA6-DF929625EA0E}">
        <p15:presenceInfo xmlns:p15="http://schemas.microsoft.com/office/powerpoint/2012/main" userId="S::atul.kadlag@in.ibm.com::5605aa46-1076-4050-843b-caecc9d2ea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2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4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5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4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3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0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0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3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1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b="1" dirty="0">
                <a:solidFill>
                  <a:srgbClr val="FFC000"/>
                </a:solidFill>
              </a:rPr>
              <a:t>Unit 5 Augmented Analytics IN SAC: </a:t>
            </a:r>
            <a:r>
              <a:rPr lang="en-GB" sz="4800" b="1" dirty="0">
                <a:solidFill>
                  <a:schemeClr val="accent3">
                    <a:lumMod val="75000"/>
                  </a:schemeClr>
                </a:solidFill>
              </a:rPr>
              <a:t>Chapter 1</a:t>
            </a:r>
            <a:r>
              <a:rPr lang="en-GB" sz="48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4800" b="1" i="1" dirty="0">
                <a:solidFill>
                  <a:srgbClr val="0070C0"/>
                </a:solidFill>
              </a:rPr>
              <a:t>: </a:t>
            </a:r>
            <a:r>
              <a:rPr lang="en-GB" sz="4800" b="1" dirty="0">
                <a:solidFill>
                  <a:srgbClr val="FFC000"/>
                </a:solidFill>
              </a:rPr>
              <a:t>Introduction to SAP Analytics Cloud Predictive</a:t>
            </a:r>
            <a:endParaRPr lang="en-GB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Augmented Analytics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SACs machine learning technology augments(increases) the analytics process.</a:t>
            </a:r>
          </a:p>
          <a:p>
            <a:r>
              <a:rPr lang="en-GB" b="1" dirty="0">
                <a:solidFill>
                  <a:srgbClr val="FF0000"/>
                </a:solidFill>
                <a:sym typeface="Wingdings" panose="05000000000000000000" pitchFamily="2" charset="2"/>
              </a:rPr>
              <a:t>Helps: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Go from Insight to Action within fraction of time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Avoid agenda-driven and biased decision making by revealing what drives the business.</a:t>
            </a:r>
          </a:p>
          <a:p>
            <a:r>
              <a:rPr lang="en-GB" b="1" dirty="0">
                <a:solidFill>
                  <a:srgbClr val="FF0000"/>
                </a:solidFill>
                <a:sym typeface="Wingdings" panose="05000000000000000000" pitchFamily="2" charset="2"/>
              </a:rPr>
              <a:t>Search to Insight :-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Quick way to find answers</a:t>
            </a:r>
          </a:p>
          <a:p>
            <a:r>
              <a:rPr lang="en-GB" b="1" dirty="0">
                <a:solidFill>
                  <a:srgbClr val="FF0000"/>
                </a:solidFill>
                <a:sym typeface="Wingdings" panose="05000000000000000000" pitchFamily="2" charset="2"/>
              </a:rPr>
              <a:t>Smart Insight :-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Instant explanations -  Understand top contributors of specific data points without having to manually pivot, slice and dice.</a:t>
            </a:r>
          </a:p>
          <a:p>
            <a:r>
              <a:rPr lang="en-GB" b="1" dirty="0">
                <a:solidFill>
                  <a:srgbClr val="FF0000"/>
                </a:solidFill>
                <a:sym typeface="Wingdings" panose="05000000000000000000" pitchFamily="2" charset="2"/>
              </a:rPr>
              <a:t>Smart Discovery :-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Easily reveal Insights – Identify Key Influencers and relationships in the data to discover how business factors influence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684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350E-B19F-4A51-852E-818DF7C1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forecasting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131D-DDA8-434A-A557-8C6CEBFD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Predictive forecasting</a:t>
            </a:r>
            <a:r>
              <a:rPr lang="en-US" dirty="0">
                <a:solidFill>
                  <a:srgbClr val="FF0000"/>
                </a:solidFill>
              </a:rPr>
              <a:t>:  </a:t>
            </a:r>
            <a:r>
              <a:rPr lang="en-US" dirty="0"/>
              <a:t>Early warning system.</a:t>
            </a:r>
          </a:p>
          <a:p>
            <a:r>
              <a:rPr lang="en-US" dirty="0"/>
              <a:t>Uses multiple mathematical techniques such as data mining</a:t>
            </a:r>
          </a:p>
          <a:p>
            <a:pPr marL="0" indent="0">
              <a:buNone/>
            </a:pPr>
            <a:r>
              <a:rPr lang="en-US" dirty="0"/>
              <a:t>Statistics, Machine learning and artificial Intelligence.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4C75B-4776-4CA5-8B4A-30588979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16" y="1136418"/>
            <a:ext cx="4191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1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150D-BFE9-45E7-BB9F-AF6CE589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 in Story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1ABED2-6C9A-44DE-8746-2F0FB52C9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34" y="1545375"/>
            <a:ext cx="11417608" cy="44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2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A19D-942C-4CA0-8803-7080E68E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49D9-8A8D-45CE-889E-17E7FFA0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Predictive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calculation</a:t>
            </a:r>
            <a:r>
              <a:rPr lang="en-US" dirty="0"/>
              <a:t> should be </a:t>
            </a:r>
            <a:r>
              <a:rPr lang="en-US" b="1" dirty="0">
                <a:solidFill>
                  <a:srgbClr val="FF0000"/>
                </a:solidFill>
              </a:rPr>
              <a:t>used again, </a:t>
            </a:r>
            <a:r>
              <a:rPr lang="en-US" dirty="0"/>
              <a:t>it could make sense to develop a</a:t>
            </a:r>
            <a:r>
              <a:rPr lang="en-US" b="1" dirty="0">
                <a:solidFill>
                  <a:srgbClr val="002060"/>
                </a:solidFill>
              </a:rPr>
              <a:t> Predictive Model.</a:t>
            </a:r>
          </a:p>
          <a:p>
            <a:r>
              <a:rPr lang="en-US" b="1" dirty="0">
                <a:solidFill>
                  <a:srgbClr val="002060"/>
                </a:solidFill>
              </a:rPr>
              <a:t>What Predictive model do: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Create different calculation type to get the right data about your usual data model.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Can be used as data source for a new story.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Additional functionality to create your own predictive modulation.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5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5D3E-312E-45C4-9476-BC8BFFB0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 Consumption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E1D1-2677-44C6-802F-9091FA7D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Data Scientist: </a:t>
            </a:r>
            <a:r>
              <a:rPr lang="en-US" dirty="0"/>
              <a:t>Create content with embedded predictive models using SAP BusinessObjects Predictive analytics and deploy them to SAP BusinessObjects Cloud.</a:t>
            </a:r>
          </a:p>
          <a:p>
            <a:r>
              <a:rPr lang="en-US" b="1" dirty="0">
                <a:solidFill>
                  <a:srgbClr val="FF0000"/>
                </a:solidFill>
              </a:rPr>
              <a:t>Business Users: </a:t>
            </a:r>
            <a:r>
              <a:rPr lang="en-US" dirty="0"/>
              <a:t>Interact with predictive content and complex simulations using filters and parameters. Retrain the predictive model in real-time – allowing data generation with support for generating scores, probabilities &amp; estimates.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17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F14C-C2DA-4E39-A51C-D7496A9E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Code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7046-38D8-4171-AF51-3FD4F575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Seamlessly deploy predictive models from SAP BusinessObjects Predictive Analytics to SAP BusinessObjects Cloud without coding.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7C895-95B4-4980-A35F-70AA5DD75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25" y="3429000"/>
            <a:ext cx="8661175" cy="308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3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280</TotalTime>
  <Words>278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Unit 5 Augmented Analytics IN SAC: Chapter 1 : Introduction to SAP Analytics Cloud Predictive</vt:lpstr>
      <vt:lpstr>Augmented Analytics</vt:lpstr>
      <vt:lpstr>Predictive forecasting:</vt:lpstr>
      <vt:lpstr>Predictive Analysis in Story</vt:lpstr>
      <vt:lpstr>Predictive Model</vt:lpstr>
      <vt:lpstr>Predictive Model Consumption</vt:lpstr>
      <vt:lpstr>Zero Code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82</cp:revision>
  <dcterms:created xsi:type="dcterms:W3CDTF">2019-07-02T19:23:41Z</dcterms:created>
  <dcterms:modified xsi:type="dcterms:W3CDTF">2020-03-06T11:04:03Z</dcterms:modified>
</cp:coreProperties>
</file>