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dlag" initials="AK" lastIdx="1" clrIdx="0">
    <p:extLst>
      <p:ext uri="{19B8F6BF-5375-455C-9EA6-DF929625EA0E}">
        <p15:presenceInfo xmlns:p15="http://schemas.microsoft.com/office/powerpoint/2012/main" userId="S::atul.kadlag@in.ibm.com::5605aa46-1076-4050-843b-caecc9d2e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7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Unit 5 Augmented Analytics IN SAC: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2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 </a:t>
            </a:r>
            <a:r>
              <a:rPr lang="en-GB" sz="4800" b="1" dirty="0">
                <a:solidFill>
                  <a:srgbClr val="FFC000"/>
                </a:solidFill>
              </a:rPr>
              <a:t>Exploring with Smart Assist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18C4-1B9C-40B8-AED6-84175461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What is Smart Assist?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674AD8-E112-490A-882C-DF6E1529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F57363-D167-4D22-9C42-063EE5771ECC}"/>
              </a:ext>
            </a:extLst>
          </p:cNvPr>
          <p:cNvSpPr/>
          <p:nvPr/>
        </p:nvSpPr>
        <p:spPr>
          <a:xfrm>
            <a:off x="6253216" y="804519"/>
            <a:ext cx="5385506" cy="191880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next-generation data discovery capability that provides business users or citizen data scientists with insights from</a:t>
            </a:r>
          </a:p>
          <a:p>
            <a:pPr algn="ctr"/>
            <a:r>
              <a:rPr lang="en-US" dirty="0"/>
              <a:t>advanced analytics. Business Intelligence and Analytics leaders should plan for adoption as capabilities mature.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A069A3-C67E-4451-BF99-42199696268A}"/>
              </a:ext>
            </a:extLst>
          </p:cNvPr>
          <p:cNvSpPr/>
          <p:nvPr/>
        </p:nvSpPr>
        <p:spPr>
          <a:xfrm>
            <a:off x="6253216" y="521530"/>
            <a:ext cx="4487205" cy="2829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Gartner’s Definition of Smart Data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8A6-81E4-4E81-91BE-87AC0C0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What is Smart Assist?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5B34E-15B6-44C9-8EEF-CB20079A8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762124"/>
            <a:ext cx="9911639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77E-0D41-4894-AAE1-26C704AB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Assist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474A-5F1A-42EA-8CF4-5C25315B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pPr lvl="1"/>
            <a:r>
              <a:rPr lang="en-US" sz="2800" dirty="0"/>
              <a:t>Smart Discovery</a:t>
            </a:r>
          </a:p>
          <a:p>
            <a:pPr lvl="1"/>
            <a:r>
              <a:rPr lang="en-US" sz="2800" dirty="0"/>
              <a:t>Smart Insights</a:t>
            </a:r>
          </a:p>
          <a:p>
            <a:pPr lvl="1"/>
            <a:r>
              <a:rPr lang="en-US" sz="2800" dirty="0"/>
              <a:t>Smart Grouping</a:t>
            </a:r>
          </a:p>
          <a:p>
            <a:pPr lvl="1"/>
            <a:r>
              <a:rPr lang="en-US" sz="2800" dirty="0"/>
              <a:t>Smart Transformation.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200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C35C-0C4F-4408-8351-5D2DBFCB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Discovery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79342-CF01-442E-8820-C5DF4155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KPIs, how we understand the our main business drivers behind the core KPIs.</a:t>
            </a:r>
          </a:p>
          <a:p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AB0C2C8-7C35-40BE-B89C-5D75E401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701159"/>
            <a:ext cx="10571378" cy="37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474D-ED63-444F-8C3A-1CE8C703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F967-C4F8-4805-955B-CEE2A1F7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Develops clear understanding of intricate aspects of the business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Example: </a:t>
            </a:r>
            <a:r>
              <a:rPr lang="en-US" dirty="0"/>
              <a:t>Want to know more about revenue</a:t>
            </a:r>
          </a:p>
          <a:p>
            <a:pPr marL="0" indent="0">
              <a:buNone/>
            </a:pPr>
            <a:r>
              <a:rPr lang="en-US" dirty="0"/>
              <a:t>              in Enterprise Segment? Smart Insight panel</a:t>
            </a:r>
          </a:p>
          <a:p>
            <a:pPr marL="0" indent="0">
              <a:buNone/>
            </a:pPr>
            <a:r>
              <a:rPr lang="en-IN" dirty="0"/>
              <a:t>              will give an explanation.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14987-6A19-4EFF-8220-330F19B3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52" y="3160967"/>
            <a:ext cx="4591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4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1BC-E74C-4823-8020-2CDFAE89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grouping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987B-A5DD-45CE-8B69-276D7841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07932"/>
            <a:ext cx="9720073" cy="4023360"/>
          </a:xfrm>
        </p:spPr>
        <p:txBody>
          <a:bodyPr/>
          <a:lstStyle/>
          <a:p>
            <a:r>
              <a:rPr lang="en-US" dirty="0"/>
              <a:t>Automatically creates segments on different types of data in the organization.</a:t>
            </a:r>
          </a:p>
          <a:p>
            <a:r>
              <a:rPr lang="en-US" b="1" dirty="0"/>
              <a:t>Example</a:t>
            </a:r>
            <a:r>
              <a:rPr lang="en-US" dirty="0"/>
              <a:t>: Automatically identifies customer groups in the data.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9FC7-2FD3-48CC-8DAE-E345CD0A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2572891"/>
            <a:ext cx="7566296" cy="41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</TotalTime>
  <Words>152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Unit 5 Augmented Analytics IN SAC: Chapter 2 : Exploring with Smart Assist</vt:lpstr>
      <vt:lpstr>What is Smart Assist?</vt:lpstr>
      <vt:lpstr>What is Smart Assist?</vt:lpstr>
      <vt:lpstr>Smart Assist</vt:lpstr>
      <vt:lpstr>Smart Discovery</vt:lpstr>
      <vt:lpstr>SMART insights</vt:lpstr>
      <vt:lpstr>Smart grouping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89</cp:revision>
  <dcterms:created xsi:type="dcterms:W3CDTF">2019-07-02T19:23:41Z</dcterms:created>
  <dcterms:modified xsi:type="dcterms:W3CDTF">2020-04-10T11:22:39Z</dcterms:modified>
</cp:coreProperties>
</file>