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300" r:id="rId3"/>
    <p:sldId id="301" r:id="rId4"/>
    <p:sldId id="306" r:id="rId5"/>
    <p:sldId id="307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Kadlag" initials="AK" lastIdx="1" clrIdx="0">
    <p:extLst>
      <p:ext uri="{19B8F6BF-5375-455C-9EA6-DF929625EA0E}">
        <p15:presenceInfo xmlns:p15="http://schemas.microsoft.com/office/powerpoint/2012/main" userId="S::atul.kadlag@in.ibm.com::5605aa46-1076-4050-843b-caecc9d2ea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0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1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9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2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8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0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8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6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1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b="1" dirty="0">
                <a:solidFill>
                  <a:srgbClr val="FFC000"/>
                </a:solidFill>
              </a:rPr>
              <a:t>Unit 5 Augmented Analytics IN SAC: </a:t>
            </a:r>
            <a:r>
              <a:rPr lang="en-GB" sz="4800" b="1" dirty="0">
                <a:solidFill>
                  <a:schemeClr val="accent3">
                    <a:lumMod val="75000"/>
                  </a:schemeClr>
                </a:solidFill>
              </a:rPr>
              <a:t>Chapter 2</a:t>
            </a:r>
            <a:r>
              <a:rPr lang="en-GB" sz="4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4800" b="1" i="1" dirty="0">
                <a:solidFill>
                  <a:srgbClr val="0070C0"/>
                </a:solidFill>
              </a:rPr>
              <a:t>: </a:t>
            </a:r>
            <a:r>
              <a:rPr lang="en-GB" sz="4800" b="1" dirty="0">
                <a:solidFill>
                  <a:srgbClr val="FFC000"/>
                </a:solidFill>
              </a:rPr>
              <a:t>Simplifying Predictive with Smart Predict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8A6-81E4-4E81-91BE-87AC0C0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SAP Analytics Cloud Smart Predict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823AF-6432-4A86-9A9C-7A1F1D15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9705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Augmented Analytics </a:t>
            </a:r>
          </a:p>
          <a:p>
            <a:pPr lvl="1"/>
            <a:r>
              <a:rPr lang="en-US" dirty="0"/>
              <a:t>Rely on machine learning technology to produce intuitive results.</a:t>
            </a:r>
          </a:p>
          <a:p>
            <a:r>
              <a:rPr lang="en-US" dirty="0">
                <a:solidFill>
                  <a:srgbClr val="FF0000"/>
                </a:solidFill>
              </a:rPr>
              <a:t>Smart Predict</a:t>
            </a:r>
          </a:p>
          <a:p>
            <a:pPr lvl="1"/>
            <a:r>
              <a:rPr lang="en-US" dirty="0"/>
              <a:t>Business problem focus captures users intention</a:t>
            </a:r>
          </a:p>
          <a:p>
            <a:pPr lvl="1"/>
            <a:r>
              <a:rPr lang="en-US" dirty="0"/>
              <a:t>Transparent, understandable and trustworthy results.</a:t>
            </a:r>
          </a:p>
          <a:p>
            <a:r>
              <a:rPr lang="en-US" dirty="0">
                <a:solidFill>
                  <a:srgbClr val="FF0000"/>
                </a:solidFill>
              </a:rPr>
              <a:t>Smart BI and Planning</a:t>
            </a:r>
          </a:p>
          <a:p>
            <a:pPr lvl="1"/>
            <a:r>
              <a:rPr lang="en-US" dirty="0"/>
              <a:t>Uses predictive results everywhere in BI and planning</a:t>
            </a:r>
          </a:p>
          <a:p>
            <a:pPr lvl="1"/>
            <a:r>
              <a:rPr lang="en-US" dirty="0"/>
              <a:t>Offer content driven predictive options everywhere</a:t>
            </a:r>
          </a:p>
          <a:p>
            <a:r>
              <a:rPr lang="en-US" dirty="0">
                <a:solidFill>
                  <a:srgbClr val="FF0000"/>
                </a:solidFill>
              </a:rPr>
              <a:t>End to end lifecycle which delivers business value</a:t>
            </a:r>
          </a:p>
          <a:p>
            <a:pPr lvl="1"/>
            <a:r>
              <a:rPr lang="en-US" dirty="0"/>
              <a:t>Deploy to SAP S4/HANA applications using Predictive Analysis Integrator</a:t>
            </a:r>
          </a:p>
          <a:p>
            <a:pPr lvl="1"/>
            <a:r>
              <a:rPr lang="en-US" dirty="0"/>
              <a:t>Scheduled train and apply to keep predictions up to date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16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77E-0D41-4894-AAE1-26C704AB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Predict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474A-5F1A-42EA-8CF4-5C25315B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17647-7A16-43A5-836D-AFAE37B83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76" y="1937196"/>
            <a:ext cx="8976091" cy="4148293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49200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B3CA-31BD-4691-AF0D-8086F99C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used in Smart Predict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6977-A2A3-42EE-9272-3FEE7E67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Predictive Scenario 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guides in terms of Insights we need based on Business Questions.</a:t>
            </a:r>
          </a:p>
          <a:p>
            <a:r>
              <a:rPr lang="en-US" b="1" dirty="0">
                <a:solidFill>
                  <a:srgbClr val="FF0000"/>
                </a:solidFill>
              </a:rPr>
              <a:t>Predictive Model – </a:t>
            </a:r>
            <a:r>
              <a:rPr lang="en-US" dirty="0"/>
              <a:t>visualizations and KPIs that helps to understand predictive results.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– </a:t>
            </a:r>
            <a:r>
              <a:rPr lang="en-US" dirty="0"/>
              <a:t>Describes observations stored in dataset</a:t>
            </a:r>
          </a:p>
          <a:p>
            <a:r>
              <a:rPr lang="en-US" b="1" dirty="0">
                <a:solidFill>
                  <a:srgbClr val="FF0000"/>
                </a:solidFill>
              </a:rPr>
              <a:t>Dataset – </a:t>
            </a:r>
            <a:r>
              <a:rPr lang="en-US" dirty="0"/>
              <a:t>collection of data presented in table.</a:t>
            </a:r>
          </a:p>
          <a:p>
            <a:r>
              <a:rPr lang="en-US" b="1" dirty="0">
                <a:solidFill>
                  <a:srgbClr val="FF0000"/>
                </a:solidFill>
              </a:rPr>
              <a:t>Training – </a:t>
            </a:r>
            <a:r>
              <a:rPr lang="en-US" dirty="0"/>
              <a:t>Uses SAP Machine learning algorithms to explore relationships in dataset.</a:t>
            </a:r>
          </a:p>
          <a:p>
            <a:r>
              <a:rPr lang="en-US" b="1" dirty="0">
                <a:solidFill>
                  <a:srgbClr val="FF0000"/>
                </a:solidFill>
              </a:rPr>
              <a:t>Partition strategy – </a:t>
            </a:r>
            <a:r>
              <a:rPr lang="en-US" dirty="0"/>
              <a:t>decomposes training dataset to “Training” and “Validation subsets”.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19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3992-42B4-4C1F-852D-E5241620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Predictive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F587-1A02-46AA-A266-7B124884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u="sng" dirty="0" err="1">
                <a:solidFill>
                  <a:srgbClr val="FF0000"/>
                </a:solidFill>
              </a:rPr>
              <a:t>Classification</a:t>
            </a:r>
            <a:r>
              <a:rPr lang="es-ES" b="1" u="sng" dirty="0">
                <a:solidFill>
                  <a:srgbClr val="FF0000"/>
                </a:solidFill>
              </a:rPr>
              <a:t> :-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n-US" dirty="0"/>
              <a:t>What is the </a:t>
            </a:r>
            <a:r>
              <a:rPr lang="en-US" dirty="0" err="1"/>
              <a:t>likehood</a:t>
            </a:r>
            <a:r>
              <a:rPr lang="en-US" dirty="0"/>
              <a:t> that a future event occurs? </a:t>
            </a:r>
          </a:p>
          <a:p>
            <a:r>
              <a:rPr lang="es-ES" dirty="0"/>
              <a:t>                   </a:t>
            </a:r>
            <a:r>
              <a:rPr lang="es-ES" dirty="0" err="1"/>
              <a:t>Example</a:t>
            </a:r>
            <a:r>
              <a:rPr lang="es-ES" dirty="0"/>
              <a:t> – 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likely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buy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buy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a new </a:t>
            </a:r>
            <a:r>
              <a:rPr lang="es-ES" dirty="0" err="1"/>
              <a:t>product</a:t>
            </a:r>
            <a:r>
              <a:rPr lang="es-ES" dirty="0"/>
              <a:t>?</a:t>
            </a:r>
          </a:p>
          <a:p>
            <a:r>
              <a:rPr lang="en-IN" b="1" u="sng" dirty="0">
                <a:solidFill>
                  <a:srgbClr val="FF0000"/>
                </a:solidFill>
              </a:rPr>
              <a:t>Regression:-</a:t>
            </a:r>
            <a:r>
              <a:rPr lang="en-IN" u="sng" dirty="0">
                <a:solidFill>
                  <a:srgbClr val="FF0000"/>
                </a:solidFill>
              </a:rPr>
              <a:t>  </a:t>
            </a:r>
            <a:r>
              <a:rPr lang="en-US" dirty="0"/>
              <a:t>What could be the prediction of a business value, taking into account the context of its occurrence?</a:t>
            </a:r>
          </a:p>
          <a:p>
            <a:r>
              <a:rPr lang="en-US" dirty="0"/>
              <a:t>                   Example – What will be revenue generated by a product line, based on the planned transport charges and tax duties.</a:t>
            </a:r>
          </a:p>
          <a:p>
            <a:r>
              <a:rPr lang="en-IN" b="1" u="sng" dirty="0">
                <a:solidFill>
                  <a:srgbClr val="FF0000"/>
                </a:solidFill>
              </a:rPr>
              <a:t>Time Series -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US" dirty="0"/>
              <a:t>What are the future values of a business value over time, at a certain granularity/place?</a:t>
            </a:r>
          </a:p>
          <a:p>
            <a:r>
              <a:rPr lang="en-US" b="1" dirty="0"/>
              <a:t>               </a:t>
            </a:r>
            <a:r>
              <a:rPr lang="en-US" dirty="0"/>
              <a:t>Example - How much ice cream will I daily sell over the next 12 months? I have my historical daily sales information, but I'd like to be able to include other factors such as vacation months, and the seasons.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383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323</TotalTime>
  <Words>190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Unit 5 Augmented Analytics IN SAC: Chapter 2 : Simplifying Predictive with Smart Predict</vt:lpstr>
      <vt:lpstr>SAP Analytics Cloud Smart Predict</vt:lpstr>
      <vt:lpstr>Smart Predict</vt:lpstr>
      <vt:lpstr>Basic Concepts used in Smart Predict</vt:lpstr>
      <vt:lpstr>Predictive Scenario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93</cp:revision>
  <dcterms:created xsi:type="dcterms:W3CDTF">2019-07-02T19:23:41Z</dcterms:created>
  <dcterms:modified xsi:type="dcterms:W3CDTF">2020-04-10T11:31:04Z</dcterms:modified>
</cp:coreProperties>
</file>