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300" r:id="rId3"/>
    <p:sldId id="301" r:id="rId4"/>
    <p:sldId id="306" r:id="rId5"/>
    <p:sldId id="307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ul Kadlag" initials="AK" lastIdx="1" clrIdx="0">
    <p:extLst>
      <p:ext uri="{19B8F6BF-5375-455C-9EA6-DF929625EA0E}">
        <p15:presenceInfo xmlns:p15="http://schemas.microsoft.com/office/powerpoint/2012/main" userId="S::atul.kadlag@in.ibm.com::5605aa46-1076-4050-843b-caecc9d2ea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74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6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13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1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80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4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9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9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1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3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63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10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79C5-C5EF-4861-84A9-ED393C509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4960137"/>
            <a:ext cx="11645757" cy="1463040"/>
          </a:xfrm>
        </p:spPr>
        <p:txBody>
          <a:bodyPr>
            <a:noAutofit/>
          </a:bodyPr>
          <a:lstStyle/>
          <a:p>
            <a:r>
              <a:rPr lang="en-GB" sz="4800" b="1" dirty="0">
                <a:solidFill>
                  <a:srgbClr val="FF0000"/>
                </a:solidFill>
              </a:rPr>
              <a:t>Unit 6 Users, Security and Administration: </a:t>
            </a:r>
            <a:r>
              <a:rPr lang="en-GB" sz="4800" b="1" dirty="0">
                <a:solidFill>
                  <a:schemeClr val="accent3">
                    <a:lumMod val="75000"/>
                  </a:schemeClr>
                </a:solidFill>
              </a:rPr>
              <a:t>Chapter 1</a:t>
            </a:r>
            <a:r>
              <a:rPr lang="en-GB" sz="4800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sz="4800" b="1" i="1" dirty="0">
                <a:solidFill>
                  <a:srgbClr val="0070C0"/>
                </a:solidFill>
              </a:rPr>
              <a:t>: </a:t>
            </a:r>
            <a:r>
              <a:rPr lang="en-GB" sz="4800" b="1" dirty="0">
                <a:solidFill>
                  <a:srgbClr val="FFC000"/>
                </a:solidFill>
              </a:rPr>
              <a:t>Defining Users, Teams, Roles and Security</a:t>
            </a:r>
            <a:endParaRPr lang="en-GB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03F23-ABD9-4FCB-BEF9-AB5FD3837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5067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48A6-81E4-4E81-91BE-87AC0C0A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Users, Teams, Roles &amp; Security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823AF-6432-4A86-9A9C-7A1F1D157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970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SAP Analytics cloud uses SAP Cloud identity as the default authentication method.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Single sign-on(SSO) authentication to a custom identity provider can be configured using SAML 2.0 protocol.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SAP Analytics Cloud provides basic user management, including creating, deleting, changing and role assignment.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We can also import user data from CSV file for Active Directory if we want to synchronize users with other systems or maintain users in batch mode.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16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277E-0D41-4894-AAE1-26C704AB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Management – Create, Delete, Change and 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474A-5F1A-42EA-8CF4-5C25315B9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B2711-8126-45A7-A58D-57B9845BC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352" y="2798199"/>
            <a:ext cx="8220075" cy="347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0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B3CA-31BD-4691-AF0D-8086F99C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Role Creation and Approval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6977-A2A3-42EE-9272-3FEE7E67B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999" y="1954087"/>
            <a:ext cx="9603275" cy="3450613"/>
          </a:xfrm>
        </p:spPr>
        <p:txBody>
          <a:bodyPr>
            <a:normAutofit/>
          </a:bodyPr>
          <a:lstStyle/>
          <a:p>
            <a:r>
              <a:rPr lang="en-US" b="1" dirty="0"/>
              <a:t>Role Creation:</a:t>
            </a:r>
          </a:p>
          <a:p>
            <a:endParaRPr lang="en-US" b="1" dirty="0"/>
          </a:p>
          <a:p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6E93C-9C7A-4C60-8828-7CD78685D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322" y="2521664"/>
            <a:ext cx="8313691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9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4121-C459-4F3F-8144-66D9D92E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7228-D24C-4813-8929-EF8AD944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Password creation or Reset password</a:t>
            </a:r>
          </a:p>
          <a:p>
            <a:r>
              <a:rPr lang="en-US" b="1" dirty="0"/>
              <a:t>Role Management</a:t>
            </a:r>
          </a:p>
          <a:p>
            <a:r>
              <a:rPr lang="en-IN" b="1" dirty="0"/>
              <a:t>Rights</a:t>
            </a:r>
          </a:p>
          <a:p>
            <a:pPr lvl="1"/>
            <a:r>
              <a:rPr lang="en-IN" dirty="0"/>
              <a:t>Create/Delete/Read</a:t>
            </a:r>
          </a:p>
          <a:p>
            <a:pPr lvl="1"/>
            <a:r>
              <a:rPr lang="en-IN" dirty="0"/>
              <a:t>Execute</a:t>
            </a:r>
          </a:p>
          <a:p>
            <a:pPr lvl="1"/>
            <a:r>
              <a:rPr lang="en-IN" dirty="0"/>
              <a:t>Maintain</a:t>
            </a:r>
          </a:p>
        </p:txBody>
      </p:sp>
    </p:spTree>
    <p:extLst>
      <p:ext uri="{BB962C8B-B14F-4D97-AF65-F5344CB8AC3E}">
        <p14:creationId xmlns:p14="http://schemas.microsoft.com/office/powerpoint/2010/main" val="285546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F8C7-98D5-4519-B139-840B5961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8A30-E197-4EFF-AD81-582CAAB2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you!! </a:t>
            </a:r>
          </a:p>
          <a:p>
            <a:endParaRPr lang="en-IN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	</a:t>
            </a:r>
          </a:p>
          <a:p>
            <a:pPr marL="0" indent="0">
              <a:buNone/>
            </a:pPr>
            <a:r>
              <a:rPr lang="en-IN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	Questions ???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378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343</TotalTime>
  <Words>144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Tw Cen MT</vt:lpstr>
      <vt:lpstr>Tw Cen MT Condensed</vt:lpstr>
      <vt:lpstr>Wingdings</vt:lpstr>
      <vt:lpstr>Wingdings 3</vt:lpstr>
      <vt:lpstr>Integral</vt:lpstr>
      <vt:lpstr>Unit 6 Users, Security and Administration: Chapter 1 : Defining Users, Teams, Roles and Security</vt:lpstr>
      <vt:lpstr>Users, Teams, Roles &amp; Security</vt:lpstr>
      <vt:lpstr>User Management – Create, Delete, Change and search</vt:lpstr>
      <vt:lpstr>User Role Creation and Approval</vt:lpstr>
      <vt:lpstr>Other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Studio 1.6 To SAP Lumira 2.0</dc:title>
  <dc:creator>Atul Kadlag</dc:creator>
  <cp:lastModifiedBy>Atul Kadlag</cp:lastModifiedBy>
  <cp:revision>95</cp:revision>
  <dcterms:created xsi:type="dcterms:W3CDTF">2019-07-02T19:23:41Z</dcterms:created>
  <dcterms:modified xsi:type="dcterms:W3CDTF">2020-03-06T11:08:04Z</dcterms:modified>
</cp:coreProperties>
</file>