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00" r:id="rId3"/>
    <p:sldId id="301" r:id="rId4"/>
    <p:sldId id="308" r:id="rId5"/>
    <p:sldId id="306" r:id="rId6"/>
    <p:sldId id="309" r:id="rId7"/>
    <p:sldId id="307" r:id="rId8"/>
    <p:sldId id="310" r:id="rId9"/>
    <p:sldId id="311" r:id="rId10"/>
    <p:sldId id="312" r:id="rId11"/>
    <p:sldId id="313" r:id="rId12"/>
    <p:sldId id="314" r:id="rId13"/>
    <p:sldId id="31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3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5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2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6 Users, Security and Administration: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 </a:t>
            </a:r>
            <a:r>
              <a:rPr lang="en-GB" sz="4800" b="1" dirty="0">
                <a:solidFill>
                  <a:srgbClr val="FFC000"/>
                </a:solidFill>
              </a:rPr>
              <a:t>Performing Administration Tasks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4411-349B-4D51-8C8D-774C3EB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Deployment Guidelines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59A9-8A9E-4842-BDB0-B3D83970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SAP Analytics Cloud supports </a:t>
            </a:r>
            <a:r>
              <a:rPr lang="en-US" b="1" dirty="0">
                <a:solidFill>
                  <a:srgbClr val="FF0000"/>
                </a:solidFill>
              </a:rPr>
              <a:t>easy export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import of content </a:t>
            </a:r>
            <a:r>
              <a:rPr lang="en-US" dirty="0"/>
              <a:t>to and from a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there are dependencies between content, the dependent content is automatically selected, unless it is a location dimension if you have geo-enrichment in your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Point-of-Interest data is not exported.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Only public content can be exported.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cannot import old exports into newer tenants.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454F-A51B-401B-BA3D-4A99A979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Deployment – Export to File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11BDB1-2A14-4672-8E1B-F63371AB3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8" y="1808923"/>
            <a:ext cx="10038522" cy="50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70DE-36B2-4247-8934-72F63AE4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Logs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08917-2465-4C9A-9A4A-75D7B6605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65" y="2016125"/>
            <a:ext cx="788293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9C9F-6328-4EE3-B86F-AA6EC7C3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76F4C-47E3-47A2-98CC-411C0B2C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767155"/>
            <a:ext cx="8478233" cy="48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8A6-81E4-4E81-91BE-87AC0C0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Administration Tasks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823AF-6432-4A86-9A9C-7A1F1D15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705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Define Data Access in a Model: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Who can see what level of </a:t>
            </a:r>
          </a:p>
          <a:p>
            <a:pPr marL="457200" lvl="1" indent="0">
              <a:buNone/>
            </a:pPr>
            <a:r>
              <a:rPr lang="en-US" dirty="0"/>
              <a:t>    detail can easily be assigned.</a:t>
            </a:r>
          </a:p>
          <a:p>
            <a:pPr lvl="1"/>
            <a:r>
              <a:rPr lang="en-US" dirty="0"/>
              <a:t>Model privacy set then we </a:t>
            </a:r>
          </a:p>
          <a:p>
            <a:pPr marL="457200" lvl="1" indent="0">
              <a:buNone/>
            </a:pPr>
            <a:r>
              <a:rPr lang="en-US" dirty="0"/>
              <a:t>    need to have  the role include the </a:t>
            </a:r>
          </a:p>
          <a:p>
            <a:pPr marL="457200" lvl="1" indent="0">
              <a:buNone/>
            </a:pPr>
            <a:r>
              <a:rPr lang="en-US" dirty="0"/>
              <a:t>    data access levels.</a:t>
            </a:r>
          </a:p>
          <a:p>
            <a:pPr lvl="1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B6392-87FE-41A6-BBE2-20CE8232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40" y="1417549"/>
            <a:ext cx="640082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7E-0D41-4894-AAE1-26C704A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property in Dimension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74A-5F1A-42EA-8CF4-5C25315B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Apply to all the models that use this dimension.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One model can have more than one data-access-control-enabled dimension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Access defined on hierarchy node will be propagated to its descendants, but will be overwritten if another access if defined on a lower-level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includes read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controls the publishing.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Access is only for planning..</a:t>
            </a:r>
          </a:p>
        </p:txBody>
      </p:sp>
    </p:spTree>
    <p:extLst>
      <p:ext uri="{BB962C8B-B14F-4D97-AF65-F5344CB8AC3E}">
        <p14:creationId xmlns:p14="http://schemas.microsoft.com/office/powerpoint/2010/main" val="24920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FE31-3000-4289-BD00-82D0BB87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property in Dimension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6570-E16F-4D3E-B48E-9A68E752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B9EA5-EA7E-406F-AE5A-EEDE74E7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25" y="2777446"/>
            <a:ext cx="9041112" cy="35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B3CA-31BD-4691-AF0D-8086F99C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privacy settings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6977-A2A3-42EE-9272-3FEE7E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99" y="1954087"/>
            <a:ext cx="9603275" cy="3450613"/>
          </a:xfrm>
        </p:spPr>
        <p:txBody>
          <a:bodyPr>
            <a:normAutofit/>
          </a:bodyPr>
          <a:lstStyle/>
          <a:p>
            <a:r>
              <a:rPr lang="en-US" b="1" dirty="0"/>
              <a:t>Filters can be defined on any property of the dimension in the model: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622EA-D46E-40BE-BC0A-4D126771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7" y="2364170"/>
            <a:ext cx="10693394" cy="39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FEF0-0FF9-4F2E-9A27-5A7097B2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privacy settings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3E6F-BEC1-4CCA-B3BF-4DC73EA7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Permissions:</a:t>
            </a:r>
          </a:p>
          <a:p>
            <a:pPr lvl="1"/>
            <a:r>
              <a:rPr lang="en-US" dirty="0"/>
              <a:t>Full Access</a:t>
            </a:r>
          </a:p>
          <a:p>
            <a:pPr lvl="1"/>
            <a:r>
              <a:rPr lang="en-US" dirty="0"/>
              <a:t>Read Access</a:t>
            </a:r>
          </a:p>
          <a:p>
            <a:pPr lvl="1"/>
            <a:r>
              <a:rPr lang="en-US" dirty="0"/>
              <a:t>Update Access</a:t>
            </a:r>
          </a:p>
          <a:p>
            <a:pPr lvl="1"/>
            <a:r>
              <a:rPr lang="en-US" dirty="0"/>
              <a:t>Delete Access</a:t>
            </a:r>
          </a:p>
          <a:p>
            <a:pPr lvl="1"/>
            <a:r>
              <a:rPr lang="en-US" dirty="0"/>
              <a:t>New Documents</a:t>
            </a:r>
          </a:p>
          <a:p>
            <a:pPr lvl="1"/>
            <a:r>
              <a:rPr lang="en-US" dirty="0"/>
              <a:t>New Folders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6DA27-2455-47C4-809F-DFE5059E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48" y="1853753"/>
            <a:ext cx="8383396" cy="47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21-C459-4F3F-8144-66D9D92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in SAC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228-D24C-4813-8929-EF8AD94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team is group of users</a:t>
            </a:r>
          </a:p>
          <a:p>
            <a:r>
              <a:rPr lang="en-US" dirty="0"/>
              <a:t>A User can belong to multiple teams.</a:t>
            </a:r>
          </a:p>
          <a:p>
            <a:r>
              <a:rPr lang="en-US" dirty="0"/>
              <a:t>If a role is assigned to a team, then all the members of the team inherit that role.</a:t>
            </a:r>
          </a:p>
          <a:p>
            <a:r>
              <a:rPr lang="en-US" dirty="0"/>
              <a:t>Each team has a team folder, which can only be accessed by the users in that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1E3A-DC41-49DE-8DDC-41F51C89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Creation.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87CD6-4AFB-4D3E-8DD8-3A42568A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38" y="1786760"/>
            <a:ext cx="9280633" cy="46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5869-5F8E-451C-A747-FBFF190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assigning roles to teams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BAED-608A-4AE2-AEFD-626BB3B3A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users to teams.</a:t>
            </a:r>
          </a:p>
          <a:p>
            <a:r>
              <a:rPr lang="en-US" dirty="0"/>
              <a:t>Assign roles to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4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374</TotalTime>
  <Words>328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Wingdings</vt:lpstr>
      <vt:lpstr>Wingdings 3</vt:lpstr>
      <vt:lpstr>Integral</vt:lpstr>
      <vt:lpstr>Unit 6 Users, Security and Administration: Chapter 1 : Performing Administration Tasks</vt:lpstr>
      <vt:lpstr>Administration Tasks</vt:lpstr>
      <vt:lpstr>Read/Write property in Dimension</vt:lpstr>
      <vt:lpstr>Read/Write property in Dimension</vt:lpstr>
      <vt:lpstr>Model-Based privacy settings</vt:lpstr>
      <vt:lpstr>Model-Based privacy settings</vt:lpstr>
      <vt:lpstr>Teams in SAC</vt:lpstr>
      <vt:lpstr>Team Creation.</vt:lpstr>
      <vt:lpstr>Best practices for assigning roles to teams</vt:lpstr>
      <vt:lpstr>Content Deployment Guidelines</vt:lpstr>
      <vt:lpstr>Content Deployment – Export to File</vt:lpstr>
      <vt:lpstr>Audit Logs</vt:lpstr>
      <vt:lpstr>System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103</cp:revision>
  <dcterms:created xsi:type="dcterms:W3CDTF">2019-07-02T19:23:41Z</dcterms:created>
  <dcterms:modified xsi:type="dcterms:W3CDTF">2020-04-10T11:33:28Z</dcterms:modified>
</cp:coreProperties>
</file>