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C83F-9929-4CFB-8C62-74B0CFDA0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Lumira 2.0 Designer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A82CE-AC15-482E-91AB-EE8D47C0F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70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7F4-D496-4CF1-A382-B88AC3A7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1285"/>
          </a:xfrm>
        </p:spPr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41D5B-65BE-4DC3-BE44-A17F8005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4883"/>
            <a:ext cx="8915400" cy="5018567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Unit 1: Positioning  and Architecture</a:t>
            </a:r>
          </a:p>
          <a:p>
            <a:pPr lvl="1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Overview</a:t>
            </a:r>
          </a:p>
          <a:p>
            <a:pPr lvl="1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Architecture</a:t>
            </a:r>
          </a:p>
          <a:p>
            <a:r>
              <a:rPr lang="en-GB" b="1" dirty="0">
                <a:solidFill>
                  <a:srgbClr val="7030A0"/>
                </a:solidFill>
              </a:rPr>
              <a:t>Unit 2: Creating an Application</a:t>
            </a:r>
          </a:p>
          <a:p>
            <a:pPr lvl="1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Understanding &amp; Using the new format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LUMX</a:t>
            </a:r>
          </a:p>
          <a:p>
            <a:pPr lvl="1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Creating a First application with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Online Data Access</a:t>
            </a:r>
          </a:p>
          <a:p>
            <a:pPr lvl="1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Using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Data Source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with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Data Acquisition</a:t>
            </a:r>
          </a:p>
          <a:p>
            <a:pPr lvl="1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Creating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Basic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application</a:t>
            </a:r>
          </a:p>
          <a:p>
            <a:pPr lvl="1"/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Filter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Components</a:t>
            </a:r>
          </a:p>
          <a:p>
            <a:pPr lvl="1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Data Bound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Component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properties</a:t>
            </a:r>
          </a:p>
          <a:p>
            <a:pPr lvl="1"/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Scorecards</a:t>
            </a:r>
          </a:p>
          <a:p>
            <a:pPr lvl="1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Using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Structural Elements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for Design</a:t>
            </a:r>
          </a:p>
          <a:p>
            <a:pPr lvl="1"/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Simple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map Component Presentation</a:t>
            </a:r>
          </a:p>
          <a:p>
            <a:pPr lvl="1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Using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Composites</a:t>
            </a:r>
          </a:p>
          <a:p>
            <a:pPr lvl="1"/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Interoperability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between BI Clients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86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7F1C7-A10C-48A6-9AD2-076E80FD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010093"/>
            <a:ext cx="8915400" cy="4901129"/>
          </a:xfrm>
        </p:spPr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Unit 3: Defining Layouts and Formats</a:t>
            </a:r>
          </a:p>
          <a:p>
            <a:pPr lvl="1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Using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Standard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and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Custom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Templates</a:t>
            </a:r>
          </a:p>
          <a:p>
            <a:pPr lvl="1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Working with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Themes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CSS formatting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and the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embedded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CSS Editor</a:t>
            </a:r>
          </a:p>
          <a:p>
            <a:pPr lvl="1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Using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Conditional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Formatting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Setting Components</a:t>
            </a:r>
          </a:p>
          <a:p>
            <a:r>
              <a:rPr lang="en-GB" b="1" dirty="0">
                <a:solidFill>
                  <a:srgbClr val="7030A0"/>
                </a:solidFill>
              </a:rPr>
              <a:t>Unit 4: Advanced Design Techniques</a:t>
            </a:r>
          </a:p>
          <a:p>
            <a:pPr lvl="1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Introducing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Script Editor</a:t>
            </a:r>
          </a:p>
          <a:p>
            <a:pPr lvl="1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Defining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Navigation Behaviour 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of Basic Components  by scripting</a:t>
            </a:r>
          </a:p>
          <a:p>
            <a:pPr lvl="1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Using Variables in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Script Functions</a:t>
            </a:r>
          </a:p>
          <a:p>
            <a:pPr lvl="1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Using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Metadata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and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Single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Values in Documents</a:t>
            </a:r>
          </a:p>
          <a:p>
            <a:pPr lvl="1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Using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Global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variables for Scripting</a:t>
            </a:r>
          </a:p>
          <a:p>
            <a:pPr lvl="1"/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Export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Scenarios</a:t>
            </a:r>
          </a:p>
          <a:p>
            <a:pPr lvl="1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Using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Action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Sheets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55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7149-8934-42C7-9CD9-12DF9325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CEF22-27B7-40A8-923C-C164564F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Unit 5: Optimizing Applications on Mobile Devices</a:t>
            </a:r>
          </a:p>
          <a:p>
            <a:pPr lvl="1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Accessing Application on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Mobile Devices</a:t>
            </a:r>
          </a:p>
          <a:p>
            <a:pPr lvl="1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Using the Adaptive </a:t>
            </a:r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Layout Container</a:t>
            </a:r>
          </a:p>
          <a:p>
            <a:pPr lvl="1"/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Optimizing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Components for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2067269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154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Lumira 2.0 Designer</vt:lpstr>
      <vt:lpstr>Contents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Lumira 2.0 Designer</dc:title>
  <dc:creator>Atul Kadlag</dc:creator>
  <cp:lastModifiedBy>Atul Kadlag</cp:lastModifiedBy>
  <cp:revision>3</cp:revision>
  <dcterms:created xsi:type="dcterms:W3CDTF">2018-12-10T19:47:25Z</dcterms:created>
  <dcterms:modified xsi:type="dcterms:W3CDTF">2018-12-10T20:12:47Z</dcterms:modified>
</cp:coreProperties>
</file>