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48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2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65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2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74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3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2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8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6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9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3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6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79C5-C5EF-4861-84A9-ED393C509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36180" y="4656083"/>
            <a:ext cx="8644759" cy="1839921"/>
          </a:xfrm>
        </p:spPr>
        <p:txBody>
          <a:bodyPr>
            <a:normAutofit/>
          </a:bodyPr>
          <a:lstStyle/>
          <a:p>
            <a:r>
              <a:rPr lang="en-GB" sz="6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SAP Analytics CLOUD </a:t>
            </a:r>
            <a:r>
              <a:rPr lang="en-GB" sz="6000" b="1" dirty="0">
                <a:solidFill>
                  <a:srgbClr val="C00000"/>
                </a:solidFill>
              </a:rPr>
              <a:t>(SAC)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03F23-ABD9-4FCB-BEF9-AB5FD3837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5067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18C4-1B9C-40B8-AED6-84175461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Unit 1</a:t>
            </a:r>
            <a:br>
              <a:rPr lang="en-GB" dirty="0"/>
            </a:br>
            <a:r>
              <a:rPr lang="en-GB" dirty="0"/>
              <a:t>Overview &amp;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AA6F-205B-465C-81C6-792FA5BB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Core Functionalities &amp; Benefits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What is Cloud, On Premise, Hybrid?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Preparation, Sharing and Collaboration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Understanding SAP Analytics Cloud Clients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84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9C76-99E2-4CC1-B6A2-11D0CE1B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Unit</a:t>
            </a:r>
            <a:r>
              <a:rPr lang="en-GB" dirty="0">
                <a:solidFill>
                  <a:schemeClr val="accent5"/>
                </a:solidFill>
              </a:rPr>
              <a:t> </a:t>
            </a:r>
            <a:r>
              <a:rPr lang="en-GB" dirty="0">
                <a:solidFill>
                  <a:srgbClr val="C00000"/>
                </a:solidFill>
              </a:rPr>
              <a:t>2</a:t>
            </a:r>
            <a:br>
              <a:rPr lang="en-GB" dirty="0"/>
            </a:br>
            <a:r>
              <a:rPr lang="en-GB" dirty="0"/>
              <a:t>Connections and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BEA1-4012-4DEC-A490-4738B70F6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Basic Modelling in Data Preparation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How to perform Basic Data Modelling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BA9DB554-69BD-47AA-B650-A06E208A9ED9}"/>
              </a:ext>
            </a:extLst>
          </p:cNvPr>
          <p:cNvSpPr/>
          <p:nvPr/>
        </p:nvSpPr>
        <p:spPr>
          <a:xfrm>
            <a:off x="7262648" y="2084833"/>
            <a:ext cx="4372304" cy="8790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Getting Started With SAC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6788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9C76-99E2-4CC1-B6A2-11D0CE1B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Unit 3</a:t>
            </a:r>
            <a:br>
              <a:rPr lang="en-GB" dirty="0"/>
            </a:br>
            <a:r>
              <a:rPr lang="en-GB" dirty="0"/>
              <a:t>Business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BEA1-4012-4DEC-A490-4738B70F6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Designing Basic story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Storytelling </a:t>
            </a:r>
            <a:r>
              <a:rPr lang="en-GB" dirty="0">
                <a:sym typeface="Wingdings" panose="05000000000000000000" pitchFamily="2" charset="2"/>
              </a:rPr>
              <a:t> Visualization, Basic Calculation and Formatting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ym typeface="Wingdings" panose="05000000000000000000" pitchFamily="2" charset="2"/>
              </a:rPr>
              <a:t> Data integration with SAP BW/4 HANA and SAP Universes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ym typeface="Wingdings" panose="05000000000000000000" pitchFamily="2" charset="2"/>
              </a:rPr>
              <a:t> Advanced concepts of Story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910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9C76-99E2-4CC1-B6A2-11D0CE1B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Unit 4</a:t>
            </a:r>
            <a:br>
              <a:rPr lang="en-GB" dirty="0"/>
            </a:br>
            <a:r>
              <a:rPr lang="en-GB" dirty="0"/>
              <a:t>SAP Analytics cloud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BEA1-4012-4DEC-A490-4738B70F6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Overview of planning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How to Create Planning Data Model</a:t>
            </a:r>
          </a:p>
        </p:txBody>
      </p:sp>
    </p:spTree>
    <p:extLst>
      <p:ext uri="{BB962C8B-B14F-4D97-AF65-F5344CB8AC3E}">
        <p14:creationId xmlns:p14="http://schemas.microsoft.com/office/powerpoint/2010/main" val="27870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9C76-99E2-4CC1-B6A2-11D0CE1B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Unit 5</a:t>
            </a:r>
            <a:br>
              <a:rPr lang="en-GB" dirty="0"/>
            </a:br>
            <a:r>
              <a:rPr lang="en-GB" dirty="0"/>
              <a:t>Augmented Analytics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BEA1-4012-4DEC-A490-4738B70F6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Overview and 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Smart Assist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Search to Insight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Simplifying Predictive with Smart Predict</a:t>
            </a:r>
          </a:p>
        </p:txBody>
      </p:sp>
    </p:spTree>
    <p:extLst>
      <p:ext uri="{BB962C8B-B14F-4D97-AF65-F5344CB8AC3E}">
        <p14:creationId xmlns:p14="http://schemas.microsoft.com/office/powerpoint/2010/main" val="278163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4466-51D3-4E48-BE1C-CFDABB81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Unit 6</a:t>
            </a:r>
            <a:br>
              <a:rPr lang="en-GB" dirty="0"/>
            </a:br>
            <a:r>
              <a:rPr lang="en-GB" dirty="0"/>
              <a:t>User, security and Administration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46F34-AE28-4A73-A41A-B4E20F4EF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How to Define users, Roles and Security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How to perform Administration tasks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89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4466-51D3-4E48-BE1C-CFDABB81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Unit 7</a:t>
            </a:r>
            <a:br>
              <a:rPr lang="en-GB" dirty="0"/>
            </a:br>
            <a:r>
              <a:rPr lang="en-GB" dirty="0"/>
              <a:t>Content presentation, Sharing, Collaboration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46F34-AE28-4A73-A41A-B4E20F4EF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Overview of Collaboration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Creating presentations with SAP Analytics Cloud Digital board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Learn about SAP Analytics Hub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SAP Analytics cloud Mobile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4662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80</TotalTime>
  <Words>168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Tw Cen MT</vt:lpstr>
      <vt:lpstr>Tw Cen MT Condensed</vt:lpstr>
      <vt:lpstr>Wingdings</vt:lpstr>
      <vt:lpstr>Wingdings 3</vt:lpstr>
      <vt:lpstr>Integral</vt:lpstr>
      <vt:lpstr>SAP Analytics CLOUD (SAC)</vt:lpstr>
      <vt:lpstr>Unit 1 Overview &amp; introduction</vt:lpstr>
      <vt:lpstr>Unit 2 Connections and data Models</vt:lpstr>
      <vt:lpstr>Unit 3 Business Intelligence</vt:lpstr>
      <vt:lpstr>Unit 4 SAP Analytics cloud planning</vt:lpstr>
      <vt:lpstr>Unit 5 Augmented Analytics </vt:lpstr>
      <vt:lpstr>Unit 6 User, security and Administration</vt:lpstr>
      <vt:lpstr>Unit 7 Content presentation, Sharing, Collaboration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Studio 1.6 To SAP Lumira 2.0</dc:title>
  <dc:creator>Atul Kadlag</dc:creator>
  <cp:lastModifiedBy>Atul Kadlag</cp:lastModifiedBy>
  <cp:revision>12</cp:revision>
  <dcterms:created xsi:type="dcterms:W3CDTF">2019-07-02T19:23:41Z</dcterms:created>
  <dcterms:modified xsi:type="dcterms:W3CDTF">2020-03-02T15:12:22Z</dcterms:modified>
</cp:coreProperties>
</file>